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theme/theme2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  <p:sldMasterId id="2147483694" r:id="rId24"/>
    <p:sldMasterId id="2147483696" r:id="rId25"/>
  </p:sldMasterIdLst>
  <p:notesMasterIdLst>
    <p:notesMasterId r:id="rId34"/>
  </p:notes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</p:sldIdLst>
  <p:sldSz cx="14630400" cy="8229600"/>
  <p:notesSz cx="8229600" cy="14630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1.xml"/><Relationship Id="rId21" Type="http://schemas.openxmlformats.org/officeDocument/2006/relationships/slideMaster" Target="slideMasters/slideMaster21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8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3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chemeClr val="dk1"/>
                </a:solidFill>
                <a:latin typeface="Calisto MT"/>
              </a:rPr>
              <a:t>Pulse para desplazar la diapositiva</a:t>
            </a: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Pulse para editar el formato de las notas</a:t>
            </a:r>
          </a:p>
        </p:txBody>
      </p:sp>
      <p:sp>
        <p:nvSpPr>
          <p:cNvPr id="13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&lt;cabecera&gt;</a:t>
            </a:r>
          </a:p>
        </p:txBody>
      </p:sp>
      <p:sp>
        <p:nvSpPr>
          <p:cNvPr id="138" name="PlaceHolder 4"/>
          <p:cNvSpPr>
            <a:spLocks noGrp="1"/>
          </p:cNvSpPr>
          <p:nvPr>
            <p:ph type="dt" idx="5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&lt;fecha/hora&gt;</a:t>
            </a:r>
          </a:p>
        </p:txBody>
      </p:sp>
      <p:sp>
        <p:nvSpPr>
          <p:cNvPr id="139" name="PlaceHolder 5"/>
          <p:cNvSpPr>
            <a:spLocks noGrp="1"/>
          </p:cNvSpPr>
          <p:nvPr>
            <p:ph type="ftr" idx="5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&lt;pie de página&gt;</a:t>
            </a:r>
          </a:p>
        </p:txBody>
      </p:sp>
      <p:sp>
        <p:nvSpPr>
          <p:cNvPr id="140" name="PlaceHolder 6"/>
          <p:cNvSpPr>
            <a:spLocks noGrp="1"/>
          </p:cNvSpPr>
          <p:nvPr>
            <p:ph type="sldNum" idx="5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s-E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DF0A924-D11F-4C52-AC3B-7333B57E6CC2}" type="slidenum">
              <a:rPr lang="es-ES" sz="1400" b="0" strike="noStrike" spc="-1">
                <a:solidFill>
                  <a:srgbClr val="000000"/>
                </a:solidFill>
                <a:latin typeface="Times New Roman"/>
              </a:rPr>
              <a:t>‹Nº›</a:t>
            </a:fld>
            <a:endParaRPr lang="es-E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5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C4E470F9-0779-4CDD-9D82-8EF9A25CC623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lang="es-E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sldNum" idx="5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8701E7FB-84D2-45AD-B1B5-0EA23E1407C2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2</a:t>
            </a:fld>
            <a:endParaRPr lang="es-E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5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1046DD0D-A29D-477C-AA73-06006830670A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3</a:t>
            </a:fld>
            <a:endParaRPr lang="es-E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sldNum" idx="5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D1796816-D683-4C79-BCE5-1A3A8BD942F7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4</a:t>
            </a:fld>
            <a:endParaRPr lang="es-E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sldNum" idx="5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700B46A7-E4E0-4132-BA9D-4DCF16748B44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5</a:t>
            </a:fld>
            <a:endParaRPr lang="es-E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sldNum" idx="6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4F0C2087-FC70-4E14-9DA7-B2CF67AF7B23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6</a:t>
            </a:fld>
            <a:endParaRPr lang="es-E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sldNum" idx="6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BF15E049-180F-4662-9515-5533098F6DC1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7</a:t>
            </a:fld>
            <a:endParaRPr lang="es-E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sldNum" idx="6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58F11C85-EB11-458A-8C8D-321A4128F679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8</a:t>
            </a:fld>
            <a:endParaRPr lang="es-E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s-E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E87A561-7E46-4C5B-B8D8-E2730FB913AA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40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E1A5B647-B1D7-422E-B825-CB5A61C339B0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F40C1BB4-A8F5-4531-B724-0941478A252A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4054490-B96D-48BC-A5E3-ED85A90114AE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40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240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25F1B3E7-2C51-47E9-8EF5-B19CC131C940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lstStyle/>
          <a:p>
            <a:fld id="{EC0D1802-02E2-4036-BAFB-FF0D17C74DCA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05CFFEA6-5DCC-471B-A9C8-67DE21A44BBB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lstStyle/>
          <a:p>
            <a:fld id="{A42FF773-7CBB-4655-8617-B0BE5B003B40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lstStyle/>
          <a:p>
            <a:fld id="{B76B3CF8-1F47-4D33-9C7E-8709A81C3BB4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fld id="{949C57BB-2BC3-4ADC-8DA2-31A2F696A112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71AE3DB-6E84-4B11-9A61-AE0422F763B9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964175-1FE6-4815-B890-84B70A9B92F8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E122A2FC-740E-41E4-82E2-F76302E0CC60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57A879E9-2DE4-42EC-835D-80B09D4907CF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5C394037-1306-4967-91B1-0880DB3A7B54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484669FE-0405-47DE-9509-A119B7136C52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E14C697A-AD37-4202-83D2-B8E1AB847C8A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644840" y="2123280"/>
            <a:ext cx="11327760" cy="21942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/>
          </a:bodyPr>
          <a:lstStyle/>
          <a:p>
            <a:pPr indent="0" algn="ctr" defTabSz="548640">
              <a:lnSpc>
                <a:spcPct val="100000"/>
              </a:lnSpc>
              <a:buNone/>
            </a:pPr>
            <a:r>
              <a:rPr lang="es-ES" sz="6480" b="0" strike="noStrike" spc="-1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lang="en-US" sz="6480" b="0" strike="noStrike" spc="-1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endParaRPr lang="es-ES" sz="1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983C0C2-51FF-4C44-A935-58CCB1F39242}" type="slidenum">
              <a: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rPr>
              <a:t>‹Nº›</a:t>
            </a:fld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Calisto MT"/>
              </a:rPr>
              <a:t>Pulse para editar el formato del texto de título</a:t>
            </a: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chemeClr val="dk2"/>
                </a:solidFill>
                <a:latin typeface="Calisto MT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920" b="0" strike="noStrike" spc="-1">
                <a:solidFill>
                  <a:schemeClr val="dk2"/>
                </a:solidFill>
                <a:latin typeface="Calisto MT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79" b="0" strike="noStrike" spc="-1">
                <a:solidFill>
                  <a:schemeClr val="dk2"/>
                </a:solidFill>
                <a:latin typeface="Calisto MT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79" b="0" strike="noStrike" spc="-1">
                <a:solidFill>
                  <a:schemeClr val="dk2"/>
                </a:solidFill>
                <a:latin typeface="Calisto MT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Calisto MT"/>
              </a:rPr>
              <a:t>Pulse para editar el formato del texto de título</a:t>
            </a: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chemeClr val="dk2"/>
                </a:solidFill>
                <a:latin typeface="Calisto MT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920" b="0" strike="noStrike" spc="-1">
                <a:solidFill>
                  <a:schemeClr val="dk2"/>
                </a:solidFill>
                <a:latin typeface="Calisto MT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79" b="0" strike="noStrike" spc="-1">
                <a:solidFill>
                  <a:schemeClr val="dk2"/>
                </a:solidFill>
                <a:latin typeface="Calisto MT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79" b="0" strike="noStrike" spc="-1">
                <a:solidFill>
                  <a:schemeClr val="dk2"/>
                </a:solidFill>
                <a:latin typeface="Calisto MT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096560" y="731520"/>
            <a:ext cx="12424320" cy="11642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Autofit/>
          </a:bodyPr>
          <a:lstStyle/>
          <a:p>
            <a:pPr indent="0" algn="ctr" defTabSz="548640">
              <a:lnSpc>
                <a:spcPct val="100000"/>
              </a:lnSpc>
              <a:buNone/>
            </a:pPr>
            <a:r>
              <a:rPr lang="es-ES" sz="4800" b="0" strike="noStrike" spc="-1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lang="en-US" sz="4800" b="0" strike="noStrike" spc="-1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096560" y="2079000"/>
            <a:ext cx="12424320" cy="48700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Autofit/>
          </a:bodyPr>
          <a:lstStyle/>
          <a:p>
            <a:pPr marL="411480" indent="-367200" defTabSz="548640">
              <a:lnSpc>
                <a:spcPct val="100000"/>
              </a:lnSpc>
              <a:spcBef>
                <a:spcPts val="479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2400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2400" b="0" strike="noStrike" spc="-1">
              <a:solidFill>
                <a:schemeClr val="dk2"/>
              </a:solidFill>
              <a:latin typeface="Calisto MT"/>
            </a:endParaRPr>
          </a:p>
          <a:p>
            <a:pPr marL="864000" lvl="1" indent="-324000" defTabSz="548640">
              <a:lnSpc>
                <a:spcPct val="100000"/>
              </a:lnSpc>
              <a:spcBef>
                <a:spcPts val="431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es-ES" sz="2160" b="0" strike="noStrike" spc="-1">
                <a:solidFill>
                  <a:schemeClr val="dk2"/>
                </a:solidFill>
                <a:latin typeface="Calisto MT"/>
              </a:rPr>
              <a:t>Segundo nivel</a:t>
            </a:r>
            <a:endParaRPr lang="en-US" sz="2160" b="0" strike="noStrike" spc="-1">
              <a:solidFill>
                <a:schemeClr val="dk2"/>
              </a:solidFill>
              <a:latin typeface="Calisto MT"/>
            </a:endParaRPr>
          </a:p>
          <a:p>
            <a:pPr marL="1231200" lvl="2" indent="-259200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1920" b="0" strike="noStrike" spc="-1">
                <a:solidFill>
                  <a:schemeClr val="dk2"/>
                </a:solidFill>
                <a:latin typeface="Calisto MT"/>
              </a:rPr>
              <a:t>Tercer nivel</a:t>
            </a:r>
            <a:endParaRPr lang="en-US" sz="1920" b="0" strike="noStrike" spc="-1">
              <a:solidFill>
                <a:schemeClr val="dk2"/>
              </a:solidFill>
              <a:latin typeface="Calisto MT"/>
            </a:endParaRPr>
          </a:p>
          <a:p>
            <a:pPr marL="1663200" lvl="3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es-ES" sz="1679" b="0" strike="noStrike" spc="-1">
                <a:solidFill>
                  <a:schemeClr val="dk2"/>
                </a:solidFill>
                <a:latin typeface="Calisto MT"/>
              </a:rPr>
              <a:t>Cuarto nivel</a:t>
            </a:r>
            <a:endParaRPr lang="en-US" sz="1679" b="0" strike="noStrike" spc="-1">
              <a:solidFill>
                <a:schemeClr val="dk2"/>
              </a:solidFill>
              <a:latin typeface="Calisto MT"/>
            </a:endParaRPr>
          </a:p>
          <a:p>
            <a:pPr marL="2008800" lvl="4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1679" b="0" strike="noStrike" spc="-1">
                <a:solidFill>
                  <a:schemeClr val="dk2"/>
                </a:solidFill>
                <a:latin typeface="Calisto MT"/>
              </a:rPr>
              <a:t>Quinto nivel</a:t>
            </a:r>
            <a:endParaRPr lang="en-US" sz="1679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dt" idx="28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ftr" idx="29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endParaRPr lang="es-ES" sz="1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sldNum" idx="30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4DA64E3-678E-4019-8341-B71F0B062FF5}" type="slidenum">
              <a: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rPr>
              <a:t>‹Nº›</a:t>
            </a:fld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Calisto MT"/>
              </a:rPr>
              <a:t>Pulse para editar el formato del texto de título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chemeClr val="dk2"/>
                </a:solidFill>
                <a:latin typeface="Calisto MT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920" b="0" strike="noStrike" spc="-1">
                <a:solidFill>
                  <a:schemeClr val="dk2"/>
                </a:solidFill>
                <a:latin typeface="Calisto MT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79" b="0" strike="noStrike" spc="-1">
                <a:solidFill>
                  <a:schemeClr val="dk2"/>
                </a:solidFill>
                <a:latin typeface="Calisto MT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79" b="0" strike="noStrike" spc="-1">
                <a:solidFill>
                  <a:schemeClr val="dk2"/>
                </a:solidFill>
                <a:latin typeface="Calisto MT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Calisto MT"/>
              </a:rPr>
              <a:t>Pulse para editar el formato del texto de título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chemeClr val="dk2"/>
                </a:solidFill>
                <a:latin typeface="Calisto MT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920" b="0" strike="noStrike" spc="-1">
                <a:solidFill>
                  <a:schemeClr val="dk2"/>
                </a:solidFill>
                <a:latin typeface="Calisto MT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79" b="0" strike="noStrike" spc="-1">
                <a:solidFill>
                  <a:schemeClr val="dk2"/>
                </a:solidFill>
                <a:latin typeface="Calisto MT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79" b="0" strike="noStrike" spc="-1">
                <a:solidFill>
                  <a:schemeClr val="dk2"/>
                </a:solidFill>
                <a:latin typeface="Calisto MT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Calisto MT"/>
              </a:rPr>
              <a:t>Pulse para editar el formato del texto de título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chemeClr val="dk2"/>
                </a:solidFill>
                <a:latin typeface="Calisto MT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920" b="0" strike="noStrike" spc="-1">
                <a:solidFill>
                  <a:schemeClr val="dk2"/>
                </a:solidFill>
                <a:latin typeface="Calisto MT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79" b="0" strike="noStrike" spc="-1">
                <a:solidFill>
                  <a:schemeClr val="dk2"/>
                </a:solidFill>
                <a:latin typeface="Calisto MT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79" b="0" strike="noStrike" spc="-1">
                <a:solidFill>
                  <a:schemeClr val="dk2"/>
                </a:solidFill>
                <a:latin typeface="Calisto MT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Calisto MT"/>
              </a:rPr>
              <a:t>Pulse para editar el formato del texto de título</a:t>
            </a: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chemeClr val="dk2"/>
                </a:solidFill>
                <a:latin typeface="Calisto MT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920" b="0" strike="noStrike" spc="-1">
                <a:solidFill>
                  <a:schemeClr val="dk2"/>
                </a:solidFill>
                <a:latin typeface="Calisto MT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79" b="0" strike="noStrike" spc="-1">
                <a:solidFill>
                  <a:schemeClr val="dk2"/>
                </a:solidFill>
                <a:latin typeface="Calisto MT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79" b="0" strike="noStrike" spc="-1">
                <a:solidFill>
                  <a:schemeClr val="dk2"/>
                </a:solidFill>
                <a:latin typeface="Calisto MT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Calisto MT"/>
              </a:rPr>
              <a:t>Pulse para editar el formato del texto de título</a:t>
            </a: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chemeClr val="dk2"/>
                </a:solidFill>
                <a:latin typeface="Calisto MT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920" b="0" strike="noStrike" spc="-1">
                <a:solidFill>
                  <a:schemeClr val="dk2"/>
                </a:solidFill>
                <a:latin typeface="Calisto MT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79" b="0" strike="noStrike" spc="-1">
                <a:solidFill>
                  <a:schemeClr val="dk2"/>
                </a:solidFill>
                <a:latin typeface="Calisto MT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79" b="0" strike="noStrike" spc="-1">
                <a:solidFill>
                  <a:schemeClr val="dk2"/>
                </a:solidFill>
                <a:latin typeface="Calisto MT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Calisto MT"/>
              </a:rPr>
              <a:t>Pulse para editar el formato del texto de título</a:t>
            </a: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chemeClr val="dk2"/>
                </a:solidFill>
                <a:latin typeface="Calisto MT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920" b="0" strike="noStrike" spc="-1">
                <a:solidFill>
                  <a:schemeClr val="dk2"/>
                </a:solidFill>
                <a:latin typeface="Calisto MT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79" b="0" strike="noStrike" spc="-1">
                <a:solidFill>
                  <a:schemeClr val="dk2"/>
                </a:solidFill>
                <a:latin typeface="Calisto MT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79" b="0" strike="noStrike" spc="-1">
                <a:solidFill>
                  <a:schemeClr val="dk2"/>
                </a:solidFill>
                <a:latin typeface="Calisto MT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2"/>
                </a:solidFill>
                <a:latin typeface="Calisto MT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554480" y="2113200"/>
            <a:ext cx="11508480" cy="21942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lstStyle/>
          <a:p>
            <a:pPr indent="0" algn="ctr" defTabSz="548640">
              <a:lnSpc>
                <a:spcPct val="100000"/>
              </a:lnSpc>
              <a:buNone/>
            </a:pPr>
            <a:r>
              <a:rPr lang="es-ES" sz="4800" b="0" strike="noStrike" spc="-1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lang="en-US" sz="4800" b="0" strike="noStrike" spc="-1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554480" y="4307760"/>
            <a:ext cx="11508480" cy="18082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Autofit/>
          </a:bodyPr>
          <a:lstStyle/>
          <a:p>
            <a:pPr indent="0" algn="ctr" defTabSz="548640">
              <a:lnSpc>
                <a:spcPct val="100000"/>
              </a:lnSpc>
              <a:spcBef>
                <a:spcPts val="479"/>
              </a:spcBef>
              <a:spcAft>
                <a:spcPts val="720"/>
              </a:spcAft>
              <a:buNone/>
              <a:tabLst>
                <a:tab pos="0" algn="l"/>
              </a:tabLst>
            </a:pPr>
            <a:r>
              <a:rPr lang="es-ES" sz="2400" b="0" strike="noStrike" spc="-1">
                <a:ln>
                  <a:solidFill>
                    <a:schemeClr val="lt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Calisto MT"/>
              </a:rPr>
              <a:t>Haga clic para modificar los estilos de texto del patrón</a:t>
            </a:r>
            <a:endParaRPr lang="en-US" sz="240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dt" idx="31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ftr" idx="32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endParaRPr lang="es-ES" sz="1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sldNum" idx="33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3211FE1-B228-4191-A435-D0D545773FED}" type="slidenum">
              <a: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rPr>
              <a:t>‹Nº›</a:t>
            </a:fld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5" descr="Slate-V2-HD-panoPhotoInset.png"/>
          <p:cNvPicPr/>
          <p:nvPr/>
        </p:nvPicPr>
        <p:blipFill>
          <a:blip r:embed="rId4"/>
          <a:stretch/>
        </p:blipFill>
        <p:spPr>
          <a:xfrm>
            <a:off x="1216800" y="657360"/>
            <a:ext cx="12169800" cy="457992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096560" y="5478480"/>
            <a:ext cx="12426120" cy="6519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/>
          </a:bodyPr>
          <a:lstStyle/>
          <a:p>
            <a:pPr indent="0" algn="ctr" defTabSz="548640">
              <a:lnSpc>
                <a:spcPct val="100000"/>
              </a:lnSpc>
              <a:buNone/>
            </a:pPr>
            <a:r>
              <a:rPr lang="es-ES" sz="3359" b="0" strike="noStrike" spc="-1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lang="en-US" sz="3359" b="0" strike="noStrike" spc="-1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403280" y="834120"/>
            <a:ext cx="11814120" cy="4230360"/>
          </a:xfrm>
          <a:prstGeom prst="rect">
            <a:avLst/>
          </a:prstGeom>
          <a:noFill/>
          <a:ln w="0">
            <a:noFill/>
          </a:ln>
          <a:effectLst>
            <a:outerShdw blurRad="38160" dist="25417" dir="4463340" rotWithShape="0">
              <a:srgbClr val="000000">
                <a:alpha val="36000"/>
              </a:srgbClr>
            </a:outerShdw>
          </a:effectLst>
        </p:spPr>
        <p:txBody>
          <a:bodyPr lIns="90000" tIns="45000" rIns="90000" bIns="45000" anchor="t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ES" sz="2400" b="0" strike="noStrike" spc="-1">
                <a:solidFill>
                  <a:schemeClr val="dk1"/>
                </a:solidFill>
                <a:latin typeface="Calisto MT"/>
              </a:rPr>
              <a:t>Haga clic en el icono para agregar una imagen</a:t>
            </a:r>
            <a:endParaRPr lang="en-US" sz="240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1096560" y="6130440"/>
            <a:ext cx="12424320" cy="8186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Autofit/>
          </a:bodyPr>
          <a:lstStyle/>
          <a:p>
            <a:pPr indent="0" algn="ctr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None/>
              <a:tabLst>
                <a:tab pos="0" algn="l"/>
              </a:tabLst>
            </a:pPr>
            <a:r>
              <a:rPr lang="es-ES" sz="1920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192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4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ftr" idx="5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endParaRPr lang="es-ES" sz="1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" name="PlaceHolder 6"/>
          <p:cNvSpPr>
            <a:spLocks noGrp="1"/>
          </p:cNvSpPr>
          <p:nvPr>
            <p:ph type="sldNum" idx="6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7C579AA-1CCA-4448-B36A-7CBB2A0CF2B5}" type="slidenum">
              <a: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rPr>
              <a:t>‹Nº›</a:t>
            </a:fld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96560" y="731520"/>
            <a:ext cx="12424320" cy="11642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Autofit/>
          </a:bodyPr>
          <a:lstStyle/>
          <a:p>
            <a:pPr indent="0" algn="ctr" defTabSz="548640">
              <a:lnSpc>
                <a:spcPct val="100000"/>
              </a:lnSpc>
              <a:buNone/>
            </a:pPr>
            <a:r>
              <a:rPr lang="es-ES" sz="4800" b="0" strike="noStrike" spc="-1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lang="en-US" sz="4800" b="0" strike="noStrike" spc="-1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096560" y="2079000"/>
            <a:ext cx="6072120" cy="48700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marL="411480" indent="-367200" defTabSz="548640">
              <a:lnSpc>
                <a:spcPct val="100000"/>
              </a:lnSpc>
              <a:spcBef>
                <a:spcPts val="479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2400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2400" b="0" strike="noStrike" spc="-1">
              <a:solidFill>
                <a:schemeClr val="dk2"/>
              </a:solidFill>
              <a:latin typeface="Calisto MT"/>
            </a:endParaRPr>
          </a:p>
          <a:p>
            <a:pPr marL="864000" lvl="1" indent="-324000" defTabSz="548640">
              <a:lnSpc>
                <a:spcPct val="100000"/>
              </a:lnSpc>
              <a:spcBef>
                <a:spcPts val="431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es-ES" sz="2160" b="0" strike="noStrike" spc="-1">
                <a:solidFill>
                  <a:schemeClr val="dk2"/>
                </a:solidFill>
                <a:latin typeface="Calisto MT"/>
              </a:rPr>
              <a:t>Segundo nivel</a:t>
            </a:r>
            <a:endParaRPr lang="en-US" sz="2160" b="0" strike="noStrike" spc="-1">
              <a:solidFill>
                <a:schemeClr val="dk2"/>
              </a:solidFill>
              <a:latin typeface="Calisto MT"/>
            </a:endParaRPr>
          </a:p>
          <a:p>
            <a:pPr marL="1231200" lvl="2" indent="-259200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1920" b="0" strike="noStrike" spc="-1">
                <a:solidFill>
                  <a:schemeClr val="dk2"/>
                </a:solidFill>
                <a:latin typeface="Calisto MT"/>
              </a:rPr>
              <a:t>Tercer nivel</a:t>
            </a:r>
            <a:endParaRPr lang="en-US" sz="1920" b="0" strike="noStrike" spc="-1">
              <a:solidFill>
                <a:schemeClr val="dk2"/>
              </a:solidFill>
              <a:latin typeface="Calisto MT"/>
            </a:endParaRPr>
          </a:p>
          <a:p>
            <a:pPr marL="1663200" lvl="3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es-ES" sz="1679" b="0" strike="noStrike" spc="-1">
                <a:solidFill>
                  <a:schemeClr val="dk2"/>
                </a:solidFill>
                <a:latin typeface="Calisto MT"/>
              </a:rPr>
              <a:t>Cuarto nivel</a:t>
            </a:r>
            <a:endParaRPr lang="en-US" sz="1679" b="0" strike="noStrike" spc="-1">
              <a:solidFill>
                <a:schemeClr val="dk2"/>
              </a:solidFill>
              <a:latin typeface="Calisto MT"/>
            </a:endParaRPr>
          </a:p>
          <a:p>
            <a:pPr marL="2008800" lvl="4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1679" b="0" strike="noStrike" spc="-1">
                <a:solidFill>
                  <a:schemeClr val="dk2"/>
                </a:solidFill>
                <a:latin typeface="Calisto MT"/>
              </a:rPr>
              <a:t>Quinto nivel</a:t>
            </a:r>
            <a:endParaRPr lang="en-US" sz="1679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7443360" y="2079000"/>
            <a:ext cx="6077160" cy="48700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marL="411480" indent="-367200" defTabSz="548640">
              <a:lnSpc>
                <a:spcPct val="100000"/>
              </a:lnSpc>
              <a:spcBef>
                <a:spcPts val="479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2400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2400" b="0" strike="noStrike" spc="-1">
              <a:solidFill>
                <a:schemeClr val="dk2"/>
              </a:solidFill>
              <a:latin typeface="Calisto MT"/>
            </a:endParaRPr>
          </a:p>
          <a:p>
            <a:pPr marL="864000" lvl="1" indent="-324000" defTabSz="548640">
              <a:lnSpc>
                <a:spcPct val="100000"/>
              </a:lnSpc>
              <a:spcBef>
                <a:spcPts val="431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es-ES" sz="2160" b="0" strike="noStrike" spc="-1">
                <a:solidFill>
                  <a:schemeClr val="dk2"/>
                </a:solidFill>
                <a:latin typeface="Calisto MT"/>
              </a:rPr>
              <a:t>Segundo nivel</a:t>
            </a:r>
            <a:endParaRPr lang="en-US" sz="2160" b="0" strike="noStrike" spc="-1">
              <a:solidFill>
                <a:schemeClr val="dk2"/>
              </a:solidFill>
              <a:latin typeface="Calisto MT"/>
            </a:endParaRPr>
          </a:p>
          <a:p>
            <a:pPr marL="1231200" lvl="2" indent="-259200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1920" b="0" strike="noStrike" spc="-1">
                <a:solidFill>
                  <a:schemeClr val="dk2"/>
                </a:solidFill>
                <a:latin typeface="Calisto MT"/>
              </a:rPr>
              <a:t>Tercer nivel</a:t>
            </a:r>
            <a:endParaRPr lang="en-US" sz="1920" b="0" strike="noStrike" spc="-1">
              <a:solidFill>
                <a:schemeClr val="dk2"/>
              </a:solidFill>
              <a:latin typeface="Calisto MT"/>
            </a:endParaRPr>
          </a:p>
          <a:p>
            <a:pPr marL="1663200" lvl="3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es-ES" sz="1679" b="0" strike="noStrike" spc="-1">
                <a:solidFill>
                  <a:schemeClr val="dk2"/>
                </a:solidFill>
                <a:latin typeface="Calisto MT"/>
              </a:rPr>
              <a:t>Cuarto nivel</a:t>
            </a:r>
            <a:endParaRPr lang="en-US" sz="1679" b="0" strike="noStrike" spc="-1">
              <a:solidFill>
                <a:schemeClr val="dk2"/>
              </a:solidFill>
              <a:latin typeface="Calisto MT"/>
            </a:endParaRPr>
          </a:p>
          <a:p>
            <a:pPr marL="2008800" lvl="4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1679" b="0" strike="noStrike" spc="-1">
                <a:solidFill>
                  <a:schemeClr val="dk2"/>
                </a:solidFill>
                <a:latin typeface="Calisto MT"/>
              </a:rPr>
              <a:t>Quinto nivel</a:t>
            </a:r>
            <a:endParaRPr lang="en-US" sz="1679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dt" idx="34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ftr" idx="35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endParaRPr lang="es-ES" sz="1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0" name="PlaceHolder 6"/>
          <p:cNvSpPr>
            <a:spLocks noGrp="1"/>
          </p:cNvSpPr>
          <p:nvPr>
            <p:ph type="sldNum" idx="36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1D129FB-F967-413B-B911-62B891680078}" type="slidenum">
              <a: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rPr>
              <a:t>‹Nº›</a:t>
            </a:fld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9" descr="Slate-V2-HD-compPhotoInset.png"/>
          <p:cNvPicPr/>
          <p:nvPr/>
        </p:nvPicPr>
        <p:blipFill>
          <a:blip r:embed="rId4"/>
          <a:stretch/>
        </p:blipFill>
        <p:spPr>
          <a:xfrm>
            <a:off x="1096560" y="2081520"/>
            <a:ext cx="6106680" cy="497808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20" descr="Slate-V2-HD-compPhotoInset.png"/>
          <p:cNvPicPr/>
          <p:nvPr/>
        </p:nvPicPr>
        <p:blipFill>
          <a:blip r:embed="rId4"/>
          <a:stretch/>
        </p:blipFill>
        <p:spPr>
          <a:xfrm>
            <a:off x="7414200" y="2081520"/>
            <a:ext cx="6106680" cy="4978080"/>
          </a:xfrm>
          <a:prstGeom prst="rect">
            <a:avLst/>
          </a:prstGeom>
          <a:ln w="0">
            <a:noFill/>
          </a:ln>
        </p:spPr>
      </p:pic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096560" y="731520"/>
            <a:ext cx="12424320" cy="11642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Autofit/>
          </a:bodyPr>
          <a:lstStyle/>
          <a:p>
            <a:pPr indent="0" algn="ctr" defTabSz="548640">
              <a:lnSpc>
                <a:spcPct val="100000"/>
              </a:lnSpc>
              <a:buNone/>
            </a:pPr>
            <a:r>
              <a:rPr lang="es-ES" sz="4800" b="0" strike="noStrike" spc="-1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lang="en-US" sz="4800" b="0" strike="noStrike" spc="-1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207080" y="2202480"/>
            <a:ext cx="5851080" cy="6534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lstStyle/>
          <a:p>
            <a:pPr indent="0" algn="ctr" defTabSz="548640">
              <a:lnSpc>
                <a:spcPct val="100000"/>
              </a:lnSpc>
              <a:spcBef>
                <a:spcPts val="575"/>
              </a:spcBef>
              <a:spcAft>
                <a:spcPts val="720"/>
              </a:spcAft>
              <a:buNone/>
              <a:tabLst>
                <a:tab pos="0" algn="l"/>
              </a:tabLst>
            </a:pPr>
            <a:r>
              <a:rPr lang="es-ES" sz="2880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288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1207080" y="2856240"/>
            <a:ext cx="5851080" cy="40928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marL="411480" indent="-367200" defTabSz="548640">
              <a:lnSpc>
                <a:spcPct val="100000"/>
              </a:lnSpc>
              <a:spcBef>
                <a:spcPts val="431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2160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2160" b="0" strike="noStrike" spc="-1">
              <a:solidFill>
                <a:schemeClr val="dk2"/>
              </a:solidFill>
              <a:latin typeface="Calisto MT"/>
            </a:endParaRPr>
          </a:p>
          <a:p>
            <a:pPr marL="864000" lvl="1" indent="-324000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es-ES" sz="1920" b="0" strike="noStrike" spc="-1">
                <a:solidFill>
                  <a:schemeClr val="dk2"/>
                </a:solidFill>
                <a:latin typeface="Calisto MT"/>
              </a:rPr>
              <a:t>Segundo nivel</a:t>
            </a:r>
            <a:endParaRPr lang="en-US" sz="1920" b="0" strike="noStrike" spc="-1">
              <a:solidFill>
                <a:schemeClr val="dk2"/>
              </a:solidFill>
              <a:latin typeface="Calisto MT"/>
            </a:endParaRPr>
          </a:p>
          <a:p>
            <a:pPr marL="1231200" lvl="2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1679" b="0" strike="noStrike" spc="-1">
                <a:solidFill>
                  <a:schemeClr val="dk2"/>
                </a:solidFill>
                <a:latin typeface="Calisto MT"/>
              </a:rPr>
              <a:t>Tercer nivel</a:t>
            </a:r>
            <a:endParaRPr lang="en-US" sz="1679" b="0" strike="noStrike" spc="-1">
              <a:solidFill>
                <a:schemeClr val="dk2"/>
              </a:solidFill>
              <a:latin typeface="Calisto MT"/>
            </a:endParaRPr>
          </a:p>
          <a:p>
            <a:pPr marL="1663200" lvl="3" indent="-259200" defTabSz="548640">
              <a:lnSpc>
                <a:spcPct val="100000"/>
              </a:lnSpc>
              <a:spcBef>
                <a:spcPts val="289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es-ES" sz="1440" b="0" strike="noStrike" spc="-1">
                <a:solidFill>
                  <a:schemeClr val="dk2"/>
                </a:solidFill>
                <a:latin typeface="Calisto MT"/>
              </a:rPr>
              <a:t>Cuarto nivel</a:t>
            </a:r>
            <a:endParaRPr lang="en-US" sz="1440" b="0" strike="noStrike" spc="-1">
              <a:solidFill>
                <a:schemeClr val="dk2"/>
              </a:solidFill>
              <a:latin typeface="Calisto MT"/>
            </a:endParaRPr>
          </a:p>
          <a:p>
            <a:pPr marL="2008800" lvl="4" indent="-259200" defTabSz="548640">
              <a:lnSpc>
                <a:spcPct val="100000"/>
              </a:lnSpc>
              <a:spcBef>
                <a:spcPts val="289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1440" b="0" strike="noStrike" spc="-1">
                <a:solidFill>
                  <a:schemeClr val="dk2"/>
                </a:solidFill>
                <a:latin typeface="Calisto MT"/>
              </a:rPr>
              <a:t>Quinto nivel</a:t>
            </a:r>
            <a:endParaRPr lang="en-US" sz="144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7553880" y="2202480"/>
            <a:ext cx="5874120" cy="6534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lstStyle/>
          <a:p>
            <a:pPr indent="0" algn="ctr" defTabSz="548640">
              <a:lnSpc>
                <a:spcPct val="100000"/>
              </a:lnSpc>
              <a:spcBef>
                <a:spcPts val="575"/>
              </a:spcBef>
              <a:spcAft>
                <a:spcPts val="720"/>
              </a:spcAft>
              <a:buNone/>
              <a:tabLst>
                <a:tab pos="0" algn="l"/>
              </a:tabLst>
            </a:pPr>
            <a:r>
              <a:rPr lang="es-ES" sz="2880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288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7553880" y="2856240"/>
            <a:ext cx="5874120" cy="40928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marL="411480" indent="-367200" defTabSz="548640">
              <a:lnSpc>
                <a:spcPct val="100000"/>
              </a:lnSpc>
              <a:spcBef>
                <a:spcPts val="431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2160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2160" b="0" strike="noStrike" spc="-1">
              <a:solidFill>
                <a:schemeClr val="dk2"/>
              </a:solidFill>
              <a:latin typeface="Calisto MT"/>
            </a:endParaRPr>
          </a:p>
          <a:p>
            <a:pPr marL="864000" lvl="1" indent="-324000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es-ES" sz="1920" b="0" strike="noStrike" spc="-1">
                <a:solidFill>
                  <a:schemeClr val="dk2"/>
                </a:solidFill>
                <a:latin typeface="Calisto MT"/>
              </a:rPr>
              <a:t>Segundo nivel</a:t>
            </a:r>
            <a:endParaRPr lang="en-US" sz="1920" b="0" strike="noStrike" spc="-1">
              <a:solidFill>
                <a:schemeClr val="dk2"/>
              </a:solidFill>
              <a:latin typeface="Calisto MT"/>
            </a:endParaRPr>
          </a:p>
          <a:p>
            <a:pPr marL="1231200" lvl="2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1679" b="0" strike="noStrike" spc="-1">
                <a:solidFill>
                  <a:schemeClr val="dk2"/>
                </a:solidFill>
                <a:latin typeface="Calisto MT"/>
              </a:rPr>
              <a:t>Tercer nivel</a:t>
            </a:r>
            <a:endParaRPr lang="en-US" sz="1679" b="0" strike="noStrike" spc="-1">
              <a:solidFill>
                <a:schemeClr val="dk2"/>
              </a:solidFill>
              <a:latin typeface="Calisto MT"/>
            </a:endParaRPr>
          </a:p>
          <a:p>
            <a:pPr marL="1663200" lvl="3" indent="-259200" defTabSz="548640">
              <a:lnSpc>
                <a:spcPct val="100000"/>
              </a:lnSpc>
              <a:spcBef>
                <a:spcPts val="289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es-ES" sz="1440" b="0" strike="noStrike" spc="-1">
                <a:solidFill>
                  <a:schemeClr val="dk2"/>
                </a:solidFill>
                <a:latin typeface="Calisto MT"/>
              </a:rPr>
              <a:t>Cuarto nivel</a:t>
            </a:r>
            <a:endParaRPr lang="en-US" sz="1440" b="0" strike="noStrike" spc="-1">
              <a:solidFill>
                <a:schemeClr val="dk2"/>
              </a:solidFill>
              <a:latin typeface="Calisto MT"/>
            </a:endParaRPr>
          </a:p>
          <a:p>
            <a:pPr marL="2008800" lvl="4" indent="-259200" defTabSz="548640">
              <a:lnSpc>
                <a:spcPct val="100000"/>
              </a:lnSpc>
              <a:spcBef>
                <a:spcPts val="289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1440" b="0" strike="noStrike" spc="-1">
                <a:solidFill>
                  <a:schemeClr val="dk2"/>
                </a:solidFill>
                <a:latin typeface="Calisto MT"/>
              </a:rPr>
              <a:t>Quinto nivel</a:t>
            </a:r>
            <a:endParaRPr lang="en-US" sz="144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11" name="PlaceHolder 6"/>
          <p:cNvSpPr>
            <a:spLocks noGrp="1"/>
          </p:cNvSpPr>
          <p:nvPr>
            <p:ph type="dt" idx="37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2" name="PlaceHolder 7"/>
          <p:cNvSpPr>
            <a:spLocks noGrp="1"/>
          </p:cNvSpPr>
          <p:nvPr>
            <p:ph type="ftr" idx="38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endParaRPr lang="es-ES" sz="1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3" name="PlaceHolder 8"/>
          <p:cNvSpPr>
            <a:spLocks noGrp="1"/>
          </p:cNvSpPr>
          <p:nvPr>
            <p:ph type="sldNum" idx="39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0477C42-3519-4BCF-9703-7F4335541A0C}" type="slidenum">
              <a: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rPr>
              <a:t>‹Nº›</a:t>
            </a:fld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096560" y="731520"/>
            <a:ext cx="12424320" cy="11642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Autofit/>
          </a:bodyPr>
          <a:lstStyle/>
          <a:p>
            <a:pPr indent="0" algn="ctr" defTabSz="548640">
              <a:lnSpc>
                <a:spcPct val="100000"/>
              </a:lnSpc>
              <a:buNone/>
            </a:pPr>
            <a:r>
              <a:rPr lang="es-ES" sz="4800" b="0" strike="noStrike" spc="-1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lang="en-US" sz="4800" b="0" strike="noStrike" spc="-1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dt" idx="40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ftr" idx="41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endParaRPr lang="es-ES" sz="1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sldNum" idx="42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051814F-D7B0-4DB0-9CF0-C8814B1E133D}" type="slidenum">
              <a: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rPr>
              <a:t>‹Nº›</a:t>
            </a:fld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dt" idx="43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ftr" idx="44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endParaRPr lang="es-ES" sz="1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 idx="45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37DE7B1-E590-4CC7-9B0E-29A60BCA904B}" type="slidenum">
              <a: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rPr>
              <a:t>‹Nº›</a:t>
            </a:fld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096560" y="731520"/>
            <a:ext cx="4447800" cy="218592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/>
          </a:bodyPr>
          <a:lstStyle/>
          <a:p>
            <a:pPr indent="0" algn="ctr" defTabSz="548640">
              <a:lnSpc>
                <a:spcPct val="100000"/>
              </a:lnSpc>
              <a:buNone/>
            </a:pPr>
            <a:r>
              <a:rPr lang="es-ES" sz="2880" b="0" strike="noStrike" spc="-1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lang="en-US" sz="2880" b="0" strike="noStrike" spc="-1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826600" y="731520"/>
            <a:ext cx="7693920" cy="62175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marL="411480" indent="-367200" defTabSz="548640">
              <a:lnSpc>
                <a:spcPct val="100000"/>
              </a:lnSpc>
              <a:spcBef>
                <a:spcPts val="479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2400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2400" b="0" strike="noStrike" spc="-1">
              <a:solidFill>
                <a:schemeClr val="dk2"/>
              </a:solidFill>
              <a:latin typeface="Calisto MT"/>
            </a:endParaRPr>
          </a:p>
          <a:p>
            <a:pPr marL="864000" lvl="1" indent="-324000" defTabSz="548640">
              <a:lnSpc>
                <a:spcPct val="100000"/>
              </a:lnSpc>
              <a:spcBef>
                <a:spcPts val="431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es-ES" sz="2160" b="0" strike="noStrike" spc="-1">
                <a:solidFill>
                  <a:schemeClr val="dk2"/>
                </a:solidFill>
                <a:latin typeface="Calisto MT"/>
              </a:rPr>
              <a:t>Segundo nivel</a:t>
            </a:r>
            <a:endParaRPr lang="en-US" sz="2160" b="0" strike="noStrike" spc="-1">
              <a:solidFill>
                <a:schemeClr val="dk2"/>
              </a:solidFill>
              <a:latin typeface="Calisto MT"/>
            </a:endParaRPr>
          </a:p>
          <a:p>
            <a:pPr marL="1231200" lvl="2" indent="-259200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1920" b="0" strike="noStrike" spc="-1">
                <a:solidFill>
                  <a:schemeClr val="dk2"/>
                </a:solidFill>
                <a:latin typeface="Calisto MT"/>
              </a:rPr>
              <a:t>Tercer nivel</a:t>
            </a:r>
            <a:endParaRPr lang="en-US" sz="1920" b="0" strike="noStrike" spc="-1">
              <a:solidFill>
                <a:schemeClr val="dk2"/>
              </a:solidFill>
              <a:latin typeface="Calisto MT"/>
            </a:endParaRPr>
          </a:p>
          <a:p>
            <a:pPr marL="1663200" lvl="3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es-ES" sz="1679" b="0" strike="noStrike" spc="-1">
                <a:solidFill>
                  <a:schemeClr val="dk2"/>
                </a:solidFill>
                <a:latin typeface="Calisto MT"/>
              </a:rPr>
              <a:t>Cuarto nivel</a:t>
            </a:r>
            <a:endParaRPr lang="en-US" sz="1679" b="0" strike="noStrike" spc="-1">
              <a:solidFill>
                <a:schemeClr val="dk2"/>
              </a:solidFill>
              <a:latin typeface="Calisto MT"/>
            </a:endParaRPr>
          </a:p>
          <a:p>
            <a:pPr marL="2008800" lvl="4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1679" b="0" strike="noStrike" spc="-1">
                <a:solidFill>
                  <a:schemeClr val="dk2"/>
                </a:solidFill>
                <a:latin typeface="Calisto MT"/>
              </a:rPr>
              <a:t>Quinto nivel</a:t>
            </a:r>
            <a:endParaRPr lang="en-US" sz="1679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1096560" y="2917800"/>
            <a:ext cx="4447800" cy="40312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None/>
              <a:tabLst>
                <a:tab pos="0" algn="l"/>
              </a:tabLst>
            </a:pPr>
            <a:r>
              <a:rPr lang="es-ES" sz="1920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192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 idx="46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ftr" idx="47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endParaRPr lang="es-ES" sz="1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sldNum" idx="48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F2B0B08-3E53-4071-A5B1-DE5D5A5A716C}" type="slidenum">
              <a: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rPr>
              <a:t>‹Nº›</a:t>
            </a:fld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1" descr="Slate-V2-HD-vertPhotoInset.png"/>
          <p:cNvPicPr/>
          <p:nvPr/>
        </p:nvPicPr>
        <p:blipFill>
          <a:blip r:embed="rId4"/>
          <a:stretch/>
        </p:blipFill>
        <p:spPr>
          <a:xfrm>
            <a:off x="8752320" y="731520"/>
            <a:ext cx="4300560" cy="624528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096560" y="731880"/>
            <a:ext cx="7121520" cy="219492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lstStyle/>
          <a:p>
            <a:pPr indent="0" algn="ctr" defTabSz="548640">
              <a:lnSpc>
                <a:spcPct val="100000"/>
              </a:lnSpc>
              <a:buNone/>
            </a:pPr>
            <a:r>
              <a:rPr lang="es-ES" sz="3840" b="0" strike="noStrike" spc="-1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lang="en-US" sz="3840" b="0" strike="noStrike" spc="-1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8931240" y="916560"/>
            <a:ext cx="3930480" cy="5895000"/>
          </a:xfrm>
          <a:prstGeom prst="rect">
            <a:avLst/>
          </a:prstGeom>
          <a:noFill/>
          <a:ln w="0">
            <a:noFill/>
          </a:ln>
          <a:effectLst>
            <a:outerShdw blurRad="38160" dist="25417" dir="4463340" rotWithShape="0">
              <a:srgbClr val="000000">
                <a:alpha val="36000"/>
              </a:srgbClr>
            </a:outerShdw>
          </a:effectLst>
        </p:spPr>
        <p:txBody>
          <a:bodyPr lIns="90000" tIns="45000" rIns="90000" bIns="45000" anchor="t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ES" sz="1920" b="0" strike="noStrike" spc="-1">
                <a:solidFill>
                  <a:schemeClr val="dk1"/>
                </a:solidFill>
                <a:latin typeface="Calisto MT"/>
              </a:rPr>
              <a:t>Haga clic en el icono para agregar una imagen</a:t>
            </a:r>
            <a:endParaRPr lang="en-US" sz="192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1096560" y="2927160"/>
            <a:ext cx="7121520" cy="40510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None/>
              <a:tabLst>
                <a:tab pos="0" algn="l"/>
              </a:tabLst>
            </a:pPr>
            <a:r>
              <a:rPr lang="es-ES" sz="1920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192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dt" idx="49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ftr" idx="50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endParaRPr lang="es-ES" sz="1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 type="sldNum" idx="51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E70FBDD-DD3A-4640-8084-1E5F0BEE8157}" type="slidenum">
              <a: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rPr>
              <a:t>‹Nº›</a:t>
            </a:fld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96560" y="730080"/>
            <a:ext cx="12424320" cy="42408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Autofit/>
          </a:bodyPr>
          <a:lstStyle/>
          <a:p>
            <a:pPr indent="0" algn="ctr" defTabSz="548640">
              <a:lnSpc>
                <a:spcPct val="100000"/>
              </a:lnSpc>
              <a:buNone/>
            </a:pPr>
            <a:r>
              <a:rPr lang="es-ES" sz="3840" b="0" strike="noStrike" spc="-1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lang="en-US" sz="3840" b="0" strike="noStrike" spc="-1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096560" y="5154120"/>
            <a:ext cx="12424320" cy="18018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Autofit/>
          </a:bodyPr>
          <a:lstStyle/>
          <a:p>
            <a:pPr indent="0" algn="ctr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None/>
              <a:tabLst>
                <a:tab pos="0" algn="l"/>
              </a:tabLst>
            </a:pPr>
            <a:r>
              <a:rPr lang="es-ES" sz="1920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192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dt" idx="7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ftr" idx="8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endParaRPr lang="es-ES" sz="1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sldNum" idx="9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9684879-F1DC-4B60-8CF3-EB62762414D7}" type="slidenum">
              <a: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rPr>
              <a:t>‹Nº›</a:t>
            </a:fld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735560" y="731520"/>
            <a:ext cx="11162880" cy="35910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Autofit/>
          </a:bodyPr>
          <a:lstStyle/>
          <a:p>
            <a:pPr indent="0" algn="ctr" defTabSz="548640">
              <a:lnSpc>
                <a:spcPct val="100000"/>
              </a:lnSpc>
              <a:buNone/>
            </a:pPr>
            <a:r>
              <a:rPr lang="es-ES" sz="3840" b="0" strike="noStrike" spc="-1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lang="en-US" sz="3840" b="0" strike="noStrike" spc="-1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2064600" y="4331880"/>
            <a:ext cx="10502280" cy="6390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r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None/>
              <a:tabLst>
                <a:tab pos="0" algn="l"/>
              </a:tabLst>
            </a:pPr>
            <a:r>
              <a:rPr lang="es-ES" sz="1679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1679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096560" y="5165280"/>
            <a:ext cx="12424320" cy="17870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rmAutofit/>
          </a:bodyPr>
          <a:lstStyle/>
          <a:p>
            <a:pPr indent="0" algn="ctr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None/>
              <a:tabLst>
                <a:tab pos="0" algn="l"/>
              </a:tabLst>
            </a:pPr>
            <a:r>
              <a:rPr lang="es-ES" sz="1920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192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dt" idx="10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" name="PlaceHolder 5"/>
          <p:cNvSpPr>
            <a:spLocks noGrp="1"/>
          </p:cNvSpPr>
          <p:nvPr>
            <p:ph type="ftr" idx="11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endParaRPr lang="es-ES" sz="1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" name="PlaceHolder 6"/>
          <p:cNvSpPr>
            <a:spLocks noGrp="1"/>
          </p:cNvSpPr>
          <p:nvPr>
            <p:ph type="sldNum" idx="12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F3DE3CC-C59E-469D-9AAA-EBC8BD99D8E9}" type="slidenum">
              <a: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rPr>
              <a:t>‹Nº›</a:t>
            </a:fld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" name="TextBox 10"/>
          <p:cNvSpPr/>
          <p:nvPr/>
        </p:nvSpPr>
        <p:spPr>
          <a:xfrm>
            <a:off x="1188720" y="1061640"/>
            <a:ext cx="731160" cy="70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9800" tIns="54720" rIns="109800" bIns="54720" anchor="ctr">
            <a:noAutofit/>
          </a:bodyPr>
          <a:lstStyle/>
          <a:p>
            <a:pPr defTabSz="457200">
              <a:lnSpc>
                <a:spcPct val="100000"/>
              </a:lnSpc>
            </a:pPr>
            <a:r>
              <a:rPr lang="en-US" sz="9600" b="0" strike="noStrike" cap="all" spc="-1">
                <a:solidFill>
                  <a:schemeClr val="dk1"/>
                </a:solidFill>
                <a:latin typeface="Calisto MT"/>
              </a:rPr>
              <a:t>“</a:t>
            </a:r>
            <a:endParaRPr lang="es-ES" sz="9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TextBox 12"/>
          <p:cNvSpPr/>
          <p:nvPr/>
        </p:nvSpPr>
        <p:spPr>
          <a:xfrm>
            <a:off x="12605760" y="3513960"/>
            <a:ext cx="731160" cy="70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9800" tIns="54720" rIns="109800" bIns="54720" anchor="ctr">
            <a:noAutofit/>
          </a:bodyPr>
          <a:lstStyle/>
          <a:p>
            <a:pPr algn="r" defTabSz="457200">
              <a:lnSpc>
                <a:spcPct val="100000"/>
              </a:lnSpc>
            </a:pPr>
            <a:r>
              <a:rPr lang="en-US" sz="9600" b="0" strike="noStrike" cap="all" spc="-1">
                <a:solidFill>
                  <a:schemeClr val="dk1"/>
                </a:solidFill>
                <a:latin typeface="Calisto MT"/>
              </a:rPr>
              <a:t>”</a:t>
            </a:r>
            <a:endParaRPr lang="es-ES" sz="96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096560" y="2552400"/>
            <a:ext cx="12424320" cy="301392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lstStyle/>
          <a:p>
            <a:pPr indent="0" algn="ctr" defTabSz="548640">
              <a:lnSpc>
                <a:spcPct val="100000"/>
              </a:lnSpc>
              <a:buNone/>
            </a:pPr>
            <a:r>
              <a:rPr lang="es-ES" sz="3840" b="0" strike="noStrike" spc="-1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lang="en-US" sz="3840" b="0" strike="noStrike" spc="-1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096560" y="5580720"/>
            <a:ext cx="12422160" cy="13683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Autofit/>
          </a:bodyPr>
          <a:lstStyle/>
          <a:p>
            <a:pPr indent="0" algn="ctr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None/>
              <a:tabLst>
                <a:tab pos="0" algn="l"/>
              </a:tabLst>
            </a:pPr>
            <a:r>
              <a:rPr lang="es-ES" sz="1920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192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3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ftr" idx="14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endParaRPr lang="es-ES" sz="1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sldNum" idx="15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EE82C21-424A-4D58-9C2F-98FECD454C40}" type="slidenum">
              <a: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rPr>
              <a:t>‹Nº›</a:t>
            </a:fld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096560" y="731520"/>
            <a:ext cx="12424320" cy="11642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Autofit/>
          </a:bodyPr>
          <a:lstStyle/>
          <a:p>
            <a:pPr indent="0" algn="ctr" defTabSz="548640">
              <a:lnSpc>
                <a:spcPct val="100000"/>
              </a:lnSpc>
              <a:buNone/>
            </a:pPr>
            <a:r>
              <a:rPr lang="es-ES" sz="4800" b="0" strike="noStrike" spc="-1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lang="en-US" sz="4800" b="0" strike="noStrike" spc="-1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096560" y="2263320"/>
            <a:ext cx="3960720" cy="6912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lstStyle/>
          <a:p>
            <a:pPr indent="0" algn="ctr" defTabSz="548640">
              <a:lnSpc>
                <a:spcPct val="100000"/>
              </a:lnSpc>
              <a:spcBef>
                <a:spcPts val="575"/>
              </a:spcBef>
              <a:spcAft>
                <a:spcPts val="720"/>
              </a:spcAft>
              <a:buNone/>
              <a:tabLst>
                <a:tab pos="0" algn="l"/>
              </a:tabLst>
            </a:pPr>
            <a:r>
              <a:rPr lang="es-ES" sz="2880" b="0" strike="noStrike" spc="-1">
                <a:ln>
                  <a:solidFill>
                    <a:schemeClr val="lt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Calisto MT"/>
              </a:rPr>
              <a:t>Haga clic para modificar los estilos de texto del patrón</a:t>
            </a:r>
            <a:endParaRPr lang="en-US" sz="288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096560" y="3086280"/>
            <a:ext cx="3960720" cy="38631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None/>
              <a:tabLst>
                <a:tab pos="0" algn="l"/>
              </a:tabLst>
            </a:pPr>
            <a:r>
              <a:rPr lang="es-ES" sz="1679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1679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335920" y="2263320"/>
            <a:ext cx="3960720" cy="6912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lstStyle/>
          <a:p>
            <a:pPr indent="0" algn="ctr" defTabSz="548640">
              <a:lnSpc>
                <a:spcPct val="100000"/>
              </a:lnSpc>
              <a:spcBef>
                <a:spcPts val="575"/>
              </a:spcBef>
              <a:spcAft>
                <a:spcPts val="720"/>
              </a:spcAft>
              <a:buNone/>
              <a:tabLst>
                <a:tab pos="0" algn="l"/>
              </a:tabLst>
            </a:pPr>
            <a:r>
              <a:rPr lang="es-ES" sz="2880" b="0" strike="noStrike" spc="-1">
                <a:ln>
                  <a:solidFill>
                    <a:schemeClr val="lt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Calisto MT"/>
              </a:rPr>
              <a:t>Haga clic para modificar los estilos de texto del patrón</a:t>
            </a:r>
            <a:endParaRPr lang="en-US" sz="288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329800" y="3086280"/>
            <a:ext cx="3960720" cy="38631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None/>
              <a:tabLst>
                <a:tab pos="0" algn="l"/>
              </a:tabLst>
            </a:pPr>
            <a:r>
              <a:rPr lang="es-ES" sz="1679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1679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9559800" y="2263320"/>
            <a:ext cx="3960720" cy="6912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lstStyle/>
          <a:p>
            <a:pPr indent="0" algn="ctr" defTabSz="548640">
              <a:lnSpc>
                <a:spcPct val="100000"/>
              </a:lnSpc>
              <a:spcBef>
                <a:spcPts val="575"/>
              </a:spcBef>
              <a:spcAft>
                <a:spcPts val="720"/>
              </a:spcAft>
              <a:buNone/>
              <a:tabLst>
                <a:tab pos="0" algn="l"/>
              </a:tabLst>
            </a:pPr>
            <a:r>
              <a:rPr lang="es-ES" sz="2880" b="0" strike="noStrike" spc="-1">
                <a:ln>
                  <a:solidFill>
                    <a:schemeClr val="lt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Calisto MT"/>
              </a:rPr>
              <a:t>Haga clic para modificar los estilos de texto del patrón</a:t>
            </a:r>
            <a:endParaRPr lang="en-US" sz="288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559800" y="3086280"/>
            <a:ext cx="3960720" cy="38631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None/>
              <a:tabLst>
                <a:tab pos="0" algn="l"/>
              </a:tabLst>
            </a:pPr>
            <a:r>
              <a:rPr lang="es-ES" sz="1679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1679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38" name="PlaceHolder 8"/>
          <p:cNvSpPr>
            <a:spLocks noGrp="1"/>
          </p:cNvSpPr>
          <p:nvPr>
            <p:ph type="dt" idx="16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9" name="PlaceHolder 9"/>
          <p:cNvSpPr>
            <a:spLocks noGrp="1"/>
          </p:cNvSpPr>
          <p:nvPr>
            <p:ph type="ftr" idx="17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endParaRPr lang="es-ES" sz="1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0" name="PlaceHolder 10"/>
          <p:cNvSpPr>
            <a:spLocks noGrp="1"/>
          </p:cNvSpPr>
          <p:nvPr>
            <p:ph type="sldNum" idx="18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B594265-DE04-43CC-9460-04B4660068CD}" type="slidenum">
              <a: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rPr>
              <a:t>‹Nº›</a:t>
            </a:fld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" descr="Slate-V2-HD-3colPhotoInset.png"/>
          <p:cNvPicPr/>
          <p:nvPr/>
        </p:nvPicPr>
        <p:blipFill>
          <a:blip r:embed="rId4"/>
          <a:stretch/>
        </p:blipFill>
        <p:spPr>
          <a:xfrm>
            <a:off x="1077480" y="2181960"/>
            <a:ext cx="4007520" cy="2217240"/>
          </a:xfrm>
          <a:prstGeom prst="rect">
            <a:avLst/>
          </a:prstGeom>
          <a:ln w="0">
            <a:noFill/>
          </a:ln>
        </p:spPr>
      </p:pic>
      <p:pic>
        <p:nvPicPr>
          <p:cNvPr id="42" name="Picture 35" descr="Slate-V2-HD-3colPhotoInset.png"/>
          <p:cNvPicPr/>
          <p:nvPr/>
        </p:nvPicPr>
        <p:blipFill>
          <a:blip r:embed="rId4"/>
          <a:stretch/>
        </p:blipFill>
        <p:spPr>
          <a:xfrm>
            <a:off x="5284440" y="2181960"/>
            <a:ext cx="4007520" cy="2217240"/>
          </a:xfrm>
          <a:prstGeom prst="rect">
            <a:avLst/>
          </a:prstGeom>
          <a:ln w="0">
            <a:noFill/>
          </a:ln>
        </p:spPr>
      </p:pic>
      <p:pic>
        <p:nvPicPr>
          <p:cNvPr id="43" name="Picture 36" descr="Slate-V2-HD-3colPhotoInset.png"/>
          <p:cNvPicPr/>
          <p:nvPr/>
        </p:nvPicPr>
        <p:blipFill>
          <a:blip r:embed="rId4"/>
          <a:stretch/>
        </p:blipFill>
        <p:spPr>
          <a:xfrm>
            <a:off x="9523440" y="2181960"/>
            <a:ext cx="4007520" cy="221724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096560" y="731520"/>
            <a:ext cx="12424320" cy="11642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Autofit/>
          </a:bodyPr>
          <a:lstStyle/>
          <a:p>
            <a:pPr indent="0" algn="ctr" defTabSz="548640">
              <a:lnSpc>
                <a:spcPct val="100000"/>
              </a:lnSpc>
              <a:buNone/>
            </a:pPr>
            <a:r>
              <a:rPr lang="es-ES" sz="4800" b="0" strike="noStrike" spc="-1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lang="en-US" sz="4800" b="0" strike="noStrike" spc="-1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096560" y="4685040"/>
            <a:ext cx="3960720" cy="6912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lstStyle/>
          <a:p>
            <a:pPr indent="0" algn="ctr" defTabSz="548640">
              <a:lnSpc>
                <a:spcPct val="100000"/>
              </a:lnSpc>
              <a:spcBef>
                <a:spcPts val="479"/>
              </a:spcBef>
              <a:spcAft>
                <a:spcPts val="720"/>
              </a:spcAft>
              <a:buNone/>
              <a:tabLst>
                <a:tab pos="0" algn="l"/>
              </a:tabLst>
            </a:pPr>
            <a:r>
              <a:rPr lang="es-ES" sz="2400" b="0" strike="noStrike" spc="-1">
                <a:ln>
                  <a:solidFill>
                    <a:schemeClr val="lt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Calisto MT"/>
              </a:rPr>
              <a:t>Haga clic para modificar los estilos de texto del patrón</a:t>
            </a:r>
            <a:endParaRPr lang="en-US" sz="240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1221840" y="2326680"/>
            <a:ext cx="3710520" cy="1923120"/>
          </a:xfrm>
          <a:prstGeom prst="rect">
            <a:avLst/>
          </a:prstGeom>
          <a:noFill/>
          <a:ln w="0">
            <a:noFill/>
          </a:ln>
          <a:effectLst>
            <a:outerShdw blurRad="38160" dist="25417" dir="4463340" rotWithShape="0">
              <a:srgbClr val="000000">
                <a:alpha val="36000"/>
              </a:srgbClr>
            </a:outerShdw>
          </a:effectLst>
        </p:spPr>
        <p:txBody>
          <a:bodyPr lIns="90000" tIns="45000" rIns="90000" bIns="45000" anchor="t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ES" sz="1920" b="0" strike="noStrike" spc="-1">
                <a:solidFill>
                  <a:schemeClr val="dk1"/>
                </a:solidFill>
                <a:latin typeface="Calisto MT"/>
              </a:rPr>
              <a:t>Haga clic en el icono para agregar una imagen</a:t>
            </a:r>
            <a:endParaRPr lang="en-US" sz="192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1096560" y="5376600"/>
            <a:ext cx="3960720" cy="15724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None/>
              <a:tabLst>
                <a:tab pos="0" algn="l"/>
              </a:tabLst>
            </a:pPr>
            <a:r>
              <a:rPr lang="es-ES" sz="1679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1679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5331240" y="4685040"/>
            <a:ext cx="3960720" cy="6912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lstStyle/>
          <a:p>
            <a:pPr indent="0" algn="ctr" defTabSz="548640">
              <a:lnSpc>
                <a:spcPct val="100000"/>
              </a:lnSpc>
              <a:spcBef>
                <a:spcPts val="479"/>
              </a:spcBef>
              <a:spcAft>
                <a:spcPts val="720"/>
              </a:spcAft>
              <a:buNone/>
              <a:tabLst>
                <a:tab pos="0" algn="l"/>
              </a:tabLst>
            </a:pPr>
            <a:r>
              <a:rPr lang="es-ES" sz="2400" b="0" strike="noStrike" spc="-1">
                <a:ln>
                  <a:solidFill>
                    <a:schemeClr val="lt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Calisto MT"/>
              </a:rPr>
              <a:t>Haga clic para modificar los estilos de texto del patrón</a:t>
            </a:r>
            <a:endParaRPr lang="en-US" sz="240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5454720" y="2327040"/>
            <a:ext cx="3710520" cy="1929600"/>
          </a:xfrm>
          <a:prstGeom prst="rect">
            <a:avLst/>
          </a:prstGeom>
          <a:noFill/>
          <a:ln w="0">
            <a:noFill/>
          </a:ln>
          <a:effectLst>
            <a:outerShdw blurRad="38160" dist="25417" dir="4463340" rotWithShape="0">
              <a:srgbClr val="000000">
                <a:alpha val="36000"/>
              </a:srgbClr>
            </a:outerShdw>
          </a:effectLst>
        </p:spPr>
        <p:txBody>
          <a:bodyPr lIns="90000" tIns="45000" rIns="90000" bIns="45000" anchor="t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ES" sz="1920" b="0" strike="noStrike" spc="-1">
                <a:solidFill>
                  <a:schemeClr val="dk1"/>
                </a:solidFill>
                <a:latin typeface="Calisto MT"/>
              </a:rPr>
              <a:t>Haga clic en el icono para agregar una imagen</a:t>
            </a:r>
            <a:endParaRPr lang="en-US" sz="192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body"/>
          </p:nvPr>
        </p:nvSpPr>
        <p:spPr>
          <a:xfrm>
            <a:off x="5329800" y="5376600"/>
            <a:ext cx="3960720" cy="15724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None/>
              <a:tabLst>
                <a:tab pos="0" algn="l"/>
              </a:tabLst>
            </a:pPr>
            <a:r>
              <a:rPr lang="es-ES" sz="1679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1679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51" name="PlaceHolder 8"/>
          <p:cNvSpPr>
            <a:spLocks noGrp="1"/>
          </p:cNvSpPr>
          <p:nvPr>
            <p:ph type="body"/>
          </p:nvPr>
        </p:nvSpPr>
        <p:spPr>
          <a:xfrm>
            <a:off x="9560160" y="4685040"/>
            <a:ext cx="3960720" cy="6912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lstStyle/>
          <a:p>
            <a:pPr indent="0" algn="ctr" defTabSz="548640">
              <a:lnSpc>
                <a:spcPct val="100000"/>
              </a:lnSpc>
              <a:spcBef>
                <a:spcPts val="479"/>
              </a:spcBef>
              <a:spcAft>
                <a:spcPts val="720"/>
              </a:spcAft>
              <a:buNone/>
              <a:tabLst>
                <a:tab pos="0" algn="l"/>
              </a:tabLst>
            </a:pPr>
            <a:r>
              <a:rPr lang="es-ES" sz="2400" b="0" strike="noStrike" spc="-1">
                <a:ln>
                  <a:solidFill>
                    <a:schemeClr val="lt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Calisto MT"/>
              </a:rPr>
              <a:t>Haga clic para modificar los estilos de texto del patrón</a:t>
            </a:r>
            <a:endParaRPr lang="en-US" sz="240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52" name="PlaceHolder 9"/>
          <p:cNvSpPr>
            <a:spLocks noGrp="1"/>
          </p:cNvSpPr>
          <p:nvPr>
            <p:ph type="body"/>
          </p:nvPr>
        </p:nvSpPr>
        <p:spPr>
          <a:xfrm>
            <a:off x="9690840" y="2321280"/>
            <a:ext cx="3710520" cy="1928520"/>
          </a:xfrm>
          <a:prstGeom prst="rect">
            <a:avLst/>
          </a:prstGeom>
          <a:noFill/>
          <a:ln w="0">
            <a:noFill/>
          </a:ln>
          <a:effectLst>
            <a:outerShdw blurRad="38160" dist="25417" dir="4463340" rotWithShape="0">
              <a:srgbClr val="000000">
                <a:alpha val="36000"/>
              </a:srgbClr>
            </a:outerShdw>
          </a:effectLst>
        </p:spPr>
        <p:txBody>
          <a:bodyPr lIns="90000" tIns="45000" rIns="90000" bIns="45000" anchor="t">
            <a:normAutofit/>
          </a:bodyPr>
          <a:lstStyle/>
          <a:p>
            <a:pPr indent="0" algn="ctr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ES" sz="1920" b="0" strike="noStrike" spc="-1">
                <a:solidFill>
                  <a:schemeClr val="dk1"/>
                </a:solidFill>
                <a:latin typeface="Calisto MT"/>
              </a:rPr>
              <a:t>Haga clic en el icono para agregar una imagen</a:t>
            </a:r>
            <a:endParaRPr lang="en-US" sz="1920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53" name="PlaceHolder 10"/>
          <p:cNvSpPr>
            <a:spLocks noGrp="1"/>
          </p:cNvSpPr>
          <p:nvPr>
            <p:ph type="body"/>
          </p:nvPr>
        </p:nvSpPr>
        <p:spPr>
          <a:xfrm>
            <a:off x="9559800" y="5376600"/>
            <a:ext cx="3960720" cy="15724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lstStyle/>
          <a:p>
            <a:pPr indent="0" algn="ctr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None/>
              <a:tabLst>
                <a:tab pos="0" algn="l"/>
              </a:tabLst>
            </a:pPr>
            <a:r>
              <a:rPr lang="es-ES" sz="1679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1679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54" name="PlaceHolder 11"/>
          <p:cNvSpPr>
            <a:spLocks noGrp="1"/>
          </p:cNvSpPr>
          <p:nvPr>
            <p:ph type="dt" idx="19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5" name="PlaceHolder 12"/>
          <p:cNvSpPr>
            <a:spLocks noGrp="1"/>
          </p:cNvSpPr>
          <p:nvPr>
            <p:ph type="ftr" idx="20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endParaRPr lang="es-ES" sz="1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6" name="PlaceHolder 13"/>
          <p:cNvSpPr>
            <a:spLocks noGrp="1"/>
          </p:cNvSpPr>
          <p:nvPr>
            <p:ph type="sldNum" idx="21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52BC750-AAD3-4243-BDFE-7FB652412208}" type="slidenum">
              <a: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rPr>
              <a:t>‹Nº›</a:t>
            </a:fld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096560" y="731520"/>
            <a:ext cx="12424320" cy="11642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Autofit/>
          </a:bodyPr>
          <a:lstStyle/>
          <a:p>
            <a:pPr indent="0" algn="ctr" defTabSz="548640">
              <a:lnSpc>
                <a:spcPct val="100000"/>
              </a:lnSpc>
              <a:buNone/>
            </a:pPr>
            <a:r>
              <a:rPr lang="es-ES" sz="4800" b="0" strike="noStrike" spc="-1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lang="en-US" sz="4800" b="0" strike="noStrike" spc="-1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096560" y="2079000"/>
            <a:ext cx="12424320" cy="48700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vert="eaVert" lIns="91440" tIns="45720" rIns="91440" bIns="45720" anchor="t">
            <a:noAutofit/>
          </a:bodyPr>
          <a:lstStyle/>
          <a:p>
            <a:pPr marL="411480" indent="-367200" defTabSz="548640">
              <a:lnSpc>
                <a:spcPct val="100000"/>
              </a:lnSpc>
              <a:spcBef>
                <a:spcPts val="479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2400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2400" b="0" strike="noStrike" spc="-1">
              <a:solidFill>
                <a:schemeClr val="dk2"/>
              </a:solidFill>
              <a:latin typeface="Calisto MT"/>
            </a:endParaRPr>
          </a:p>
          <a:p>
            <a:pPr marL="864000" lvl="1" indent="-324000" defTabSz="548640">
              <a:lnSpc>
                <a:spcPct val="100000"/>
              </a:lnSpc>
              <a:spcBef>
                <a:spcPts val="431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es-ES" sz="2160" b="0" strike="noStrike" spc="-1">
                <a:solidFill>
                  <a:schemeClr val="dk2"/>
                </a:solidFill>
                <a:latin typeface="Calisto MT"/>
              </a:rPr>
              <a:t>Segundo nivel</a:t>
            </a:r>
            <a:endParaRPr lang="en-US" sz="2160" b="0" strike="noStrike" spc="-1">
              <a:solidFill>
                <a:schemeClr val="dk2"/>
              </a:solidFill>
              <a:latin typeface="Calisto MT"/>
            </a:endParaRPr>
          </a:p>
          <a:p>
            <a:pPr marL="1231200" lvl="2" indent="-259200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1920" b="0" strike="noStrike" spc="-1">
                <a:solidFill>
                  <a:schemeClr val="dk2"/>
                </a:solidFill>
                <a:latin typeface="Calisto MT"/>
              </a:rPr>
              <a:t>Tercer nivel</a:t>
            </a:r>
            <a:endParaRPr lang="en-US" sz="1920" b="0" strike="noStrike" spc="-1">
              <a:solidFill>
                <a:schemeClr val="dk2"/>
              </a:solidFill>
              <a:latin typeface="Calisto MT"/>
            </a:endParaRPr>
          </a:p>
          <a:p>
            <a:pPr marL="1663200" lvl="3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es-ES" sz="1679" b="0" strike="noStrike" spc="-1">
                <a:solidFill>
                  <a:schemeClr val="dk2"/>
                </a:solidFill>
                <a:latin typeface="Calisto MT"/>
              </a:rPr>
              <a:t>Cuarto nivel</a:t>
            </a:r>
            <a:endParaRPr lang="en-US" sz="1679" b="0" strike="noStrike" spc="-1">
              <a:solidFill>
                <a:schemeClr val="dk2"/>
              </a:solidFill>
              <a:latin typeface="Calisto MT"/>
            </a:endParaRPr>
          </a:p>
          <a:p>
            <a:pPr marL="2008800" lvl="4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1679" b="0" strike="noStrike" spc="-1">
                <a:solidFill>
                  <a:schemeClr val="dk2"/>
                </a:solidFill>
                <a:latin typeface="Calisto MT"/>
              </a:rPr>
              <a:t>Quinto nivel</a:t>
            </a:r>
            <a:endParaRPr lang="en-US" sz="1679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dt" idx="22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ftr" idx="23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endParaRPr lang="es-ES" sz="1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sldNum" idx="24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2E264C7-B39B-4FF2-ADF2-93DAEBA04DA5}" type="slidenum">
              <a: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rPr>
              <a:t>‹Nº›</a:t>
            </a:fld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779840" y="731520"/>
            <a:ext cx="2741040" cy="62175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vert="eaVert" lIns="91440" tIns="45720" rIns="91440" bIns="45720" anchor="ctr">
            <a:noAutofit/>
          </a:bodyPr>
          <a:lstStyle/>
          <a:p>
            <a:pPr indent="0" defTabSz="548640">
              <a:lnSpc>
                <a:spcPct val="100000"/>
              </a:lnSpc>
              <a:buNone/>
            </a:pPr>
            <a:r>
              <a:rPr lang="es-ES" sz="4800" b="0" strike="noStrike" spc="-1">
                <a:solidFill>
                  <a:schemeClr val="dk2"/>
                </a:solidFill>
                <a:latin typeface="Calisto MT"/>
              </a:rPr>
              <a:t>Haga clic para modificar el estilo de título del patrón</a:t>
            </a:r>
            <a:endParaRPr lang="en-US" sz="4800" b="0" strike="noStrike" spc="-1">
              <a:solidFill>
                <a:schemeClr val="dk1"/>
              </a:solidFill>
              <a:latin typeface="Calisto M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096560" y="731520"/>
            <a:ext cx="9500040" cy="62175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vert="eaVert" lIns="91440" tIns="45720" rIns="91440" bIns="45720" anchor="t">
            <a:noAutofit/>
          </a:bodyPr>
          <a:lstStyle/>
          <a:p>
            <a:pPr marL="411480" indent="-367200" defTabSz="548640">
              <a:lnSpc>
                <a:spcPct val="100000"/>
              </a:lnSpc>
              <a:spcBef>
                <a:spcPts val="479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2400" b="0" strike="noStrike" spc="-1">
                <a:solidFill>
                  <a:schemeClr val="dk2"/>
                </a:solidFill>
                <a:latin typeface="Calisto MT"/>
              </a:rPr>
              <a:t>Haga clic para modificar los estilos de texto del patrón</a:t>
            </a:r>
            <a:endParaRPr lang="en-US" sz="2400" b="0" strike="noStrike" spc="-1">
              <a:solidFill>
                <a:schemeClr val="dk2"/>
              </a:solidFill>
              <a:latin typeface="Calisto MT"/>
            </a:endParaRPr>
          </a:p>
          <a:p>
            <a:pPr marL="864000" lvl="1" indent="-324000" defTabSz="548640">
              <a:lnSpc>
                <a:spcPct val="100000"/>
              </a:lnSpc>
              <a:spcBef>
                <a:spcPts val="431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es-ES" sz="2160" b="0" strike="noStrike" spc="-1">
                <a:solidFill>
                  <a:schemeClr val="dk2"/>
                </a:solidFill>
                <a:latin typeface="Calisto MT"/>
              </a:rPr>
              <a:t>Segundo nivel</a:t>
            </a:r>
            <a:endParaRPr lang="en-US" sz="2160" b="0" strike="noStrike" spc="-1">
              <a:solidFill>
                <a:schemeClr val="dk2"/>
              </a:solidFill>
              <a:latin typeface="Calisto MT"/>
            </a:endParaRPr>
          </a:p>
          <a:p>
            <a:pPr marL="1231200" lvl="2" indent="-259200" defTabSz="548640">
              <a:lnSpc>
                <a:spcPct val="100000"/>
              </a:lnSpc>
              <a:spcBef>
                <a:spcPts val="383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1920" b="0" strike="noStrike" spc="-1">
                <a:solidFill>
                  <a:schemeClr val="dk2"/>
                </a:solidFill>
                <a:latin typeface="Calisto MT"/>
              </a:rPr>
              <a:t>Tercer nivel</a:t>
            </a:r>
            <a:endParaRPr lang="en-US" sz="1920" b="0" strike="noStrike" spc="-1">
              <a:solidFill>
                <a:schemeClr val="dk2"/>
              </a:solidFill>
              <a:latin typeface="Calisto MT"/>
            </a:endParaRPr>
          </a:p>
          <a:p>
            <a:pPr marL="1663200" lvl="3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lang="es-ES" sz="1679" b="0" strike="noStrike" spc="-1">
                <a:solidFill>
                  <a:schemeClr val="dk2"/>
                </a:solidFill>
                <a:latin typeface="Calisto MT"/>
              </a:rPr>
              <a:t>Cuarto nivel</a:t>
            </a:r>
            <a:endParaRPr lang="en-US" sz="1679" b="0" strike="noStrike" spc="-1">
              <a:solidFill>
                <a:schemeClr val="dk2"/>
              </a:solidFill>
              <a:latin typeface="Calisto MT"/>
            </a:endParaRPr>
          </a:p>
          <a:p>
            <a:pPr marL="2008800" lvl="4" indent="-259200" defTabSz="548640">
              <a:lnSpc>
                <a:spcPct val="100000"/>
              </a:lnSpc>
              <a:spcBef>
                <a:spcPts val="337"/>
              </a:spcBef>
              <a:spcAft>
                <a:spcPts val="720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lang="es-ES" sz="1679" b="0" strike="noStrike" spc="-1">
                <a:solidFill>
                  <a:schemeClr val="dk2"/>
                </a:solidFill>
                <a:latin typeface="Calisto MT"/>
              </a:rPr>
              <a:t>Quinto nivel</a:t>
            </a:r>
            <a:endParaRPr lang="en-US" sz="1679" b="0" strike="noStrike" spc="-1">
              <a:solidFill>
                <a:schemeClr val="dk2"/>
              </a:solidFill>
              <a:latin typeface="Calisto M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dt" idx="25"/>
          </p:nvPr>
        </p:nvSpPr>
        <p:spPr>
          <a:xfrm>
            <a:off x="9214560" y="7059960"/>
            <a:ext cx="329148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ftr" idx="26"/>
          </p:nvPr>
        </p:nvSpPr>
        <p:spPr>
          <a:xfrm>
            <a:off x="1096560" y="7059960"/>
            <a:ext cx="800712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s-E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endParaRPr lang="es-ES" sz="14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sldNum" idx="27"/>
          </p:nvPr>
        </p:nvSpPr>
        <p:spPr>
          <a:xfrm>
            <a:off x="12616920" y="7059960"/>
            <a:ext cx="903960" cy="43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2DFAB04-EFA7-48D2-8129-4AC168C973E7}" type="slidenum">
              <a:rPr lang="en-US" sz="1200" b="0" strike="noStrike" spc="-1">
                <a:solidFill>
                  <a:schemeClr val="dk1">
                    <a:lumMod val="95000"/>
                  </a:schemeClr>
                </a:solidFill>
                <a:latin typeface="Calisto MT"/>
              </a:rPr>
              <a:t>‹Nº›</a:t>
            </a:fld>
            <a:endParaRPr lang="es-E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42" name="Text 0"/>
          <p:cNvSpPr/>
          <p:nvPr/>
        </p:nvSpPr>
        <p:spPr>
          <a:xfrm>
            <a:off x="6280200" y="2192760"/>
            <a:ext cx="7556040" cy="212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5550"/>
              </a:lnSpc>
              <a:tabLst>
                <a:tab pos="0" algn="l"/>
              </a:tabLst>
            </a:pPr>
            <a:r>
              <a:rPr lang="en-US" sz="4450" b="0" strike="noStrike" spc="-1">
                <a:solidFill>
                  <a:srgbClr val="97B8FF"/>
                </a:solidFill>
                <a:latin typeface="Sora Medium"/>
                <a:ea typeface="Sora Medium"/>
              </a:rPr>
              <a:t>Defensa del Proyecto: Gestión de una Asociación de Rol</a:t>
            </a:r>
            <a:endParaRPr lang="es-ES" sz="44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Text 1"/>
          <p:cNvSpPr/>
          <p:nvPr/>
        </p:nvSpPr>
        <p:spPr>
          <a:xfrm>
            <a:off x="6280200" y="465912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Presentación del proyecto desarrollado en el ciclo formativo de Técnico Superior en Desarrollo de Aplicaciones Web.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Text 3"/>
          <p:cNvSpPr/>
          <p:nvPr/>
        </p:nvSpPr>
        <p:spPr>
          <a:xfrm>
            <a:off x="6756480" y="5640120"/>
            <a:ext cx="2702520" cy="39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3101"/>
              </a:lnSpc>
              <a:tabLst>
                <a:tab pos="0" algn="l"/>
              </a:tabLst>
            </a:pPr>
            <a:r>
              <a:rPr lang="en-US" sz="2200" b="1" spc="-1" dirty="0">
                <a:solidFill>
                  <a:srgbClr val="E0D6DE"/>
                </a:solidFill>
                <a:latin typeface="Noto Sans TC Bold"/>
                <a:ea typeface="Noto Sans TC Bold"/>
              </a:rPr>
              <a:t>P</a:t>
            </a:r>
            <a:r>
              <a:rPr lang="en-US" sz="2200" b="1" strike="noStrike" spc="-1" dirty="0">
                <a:solidFill>
                  <a:srgbClr val="E0D6DE"/>
                </a:solidFill>
                <a:latin typeface="Noto Sans TC Bold"/>
                <a:ea typeface="Noto Sans TC Bold"/>
              </a:rPr>
              <a:t>or Manuel Jesús </a:t>
            </a:r>
            <a:r>
              <a:rPr lang="en-US" sz="2200" b="1" spc="-1" dirty="0">
                <a:solidFill>
                  <a:srgbClr val="E0D6DE"/>
                </a:solidFill>
                <a:latin typeface="Noto Sans TC Bold"/>
                <a:ea typeface="Noto Sans TC Bold"/>
              </a:rPr>
              <a:t>D</a:t>
            </a:r>
            <a:r>
              <a:rPr lang="en-US" sz="2200" b="1" strike="noStrike" spc="-1" dirty="0">
                <a:solidFill>
                  <a:srgbClr val="E0D6DE"/>
                </a:solidFill>
                <a:latin typeface="Noto Sans TC Bold"/>
                <a:ea typeface="Noto Sans TC Bold"/>
              </a:rPr>
              <a:t>onoso Pérez</a:t>
            </a:r>
            <a:endParaRPr lang="es-ES" sz="22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0253617-567E-E1C7-6E63-F40DF173041C}"/>
              </a:ext>
            </a:extLst>
          </p:cNvPr>
          <p:cNvSpPr txBox="1"/>
          <p:nvPr/>
        </p:nvSpPr>
        <p:spPr>
          <a:xfrm>
            <a:off x="13705366" y="7859908"/>
            <a:ext cx="92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de 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46" name="Text 0"/>
          <p:cNvSpPr/>
          <p:nvPr/>
        </p:nvSpPr>
        <p:spPr>
          <a:xfrm>
            <a:off x="731520" y="742320"/>
            <a:ext cx="6100200" cy="65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5100"/>
              </a:lnSpc>
              <a:tabLst>
                <a:tab pos="0" algn="l"/>
              </a:tabLst>
            </a:pPr>
            <a:r>
              <a:rPr lang="en-US" sz="4100" b="0" strike="noStrike" spc="-1">
                <a:solidFill>
                  <a:srgbClr val="97B8FF"/>
                </a:solidFill>
                <a:latin typeface="Sora Medium"/>
                <a:ea typeface="Sora Medium"/>
              </a:rPr>
              <a:t>Objetivos del Proyecto</a:t>
            </a:r>
            <a:endParaRPr lang="es-ES" sz="41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Shape 1"/>
          <p:cNvSpPr/>
          <p:nvPr/>
        </p:nvSpPr>
        <p:spPr>
          <a:xfrm>
            <a:off x="731520" y="1708920"/>
            <a:ext cx="7680600" cy="1203840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Text 2"/>
          <p:cNvSpPr/>
          <p:nvPr/>
        </p:nvSpPr>
        <p:spPr>
          <a:xfrm>
            <a:off x="940320" y="1918080"/>
            <a:ext cx="2612520" cy="32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551"/>
              </a:lnSpc>
              <a:tabLst>
                <a:tab pos="0" algn="l"/>
              </a:tabLst>
            </a:pPr>
            <a:r>
              <a:rPr lang="en-US" sz="2050" b="0" strike="noStrike" spc="-1">
                <a:solidFill>
                  <a:srgbClr val="E0D6DE"/>
                </a:solidFill>
                <a:latin typeface="Sora Medium"/>
                <a:ea typeface="Sora Medium"/>
              </a:rPr>
              <a:t>Gestión de eventos</a:t>
            </a:r>
            <a:endParaRPr lang="es-ES" sz="20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9" name="Text 3"/>
          <p:cNvSpPr/>
          <p:nvPr/>
        </p:nvSpPr>
        <p:spPr>
          <a:xfrm>
            <a:off x="940320" y="2369880"/>
            <a:ext cx="7262640" cy="33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599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Inscripciones, creación y eliminación por administradores y moderadores.</a:t>
            </a:r>
            <a:endParaRPr lang="es-ES" sz="1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0" name="Shape 4"/>
          <p:cNvSpPr/>
          <p:nvPr/>
        </p:nvSpPr>
        <p:spPr>
          <a:xfrm>
            <a:off x="731520" y="3122280"/>
            <a:ext cx="7680600" cy="1203840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1" name="Text 5"/>
          <p:cNvSpPr/>
          <p:nvPr/>
        </p:nvSpPr>
        <p:spPr>
          <a:xfrm>
            <a:off x="940320" y="3331080"/>
            <a:ext cx="2612520" cy="32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551"/>
              </a:lnSpc>
              <a:tabLst>
                <a:tab pos="0" algn="l"/>
              </a:tabLst>
            </a:pPr>
            <a:r>
              <a:rPr lang="en-US" sz="2050" b="0" strike="noStrike" spc="-1">
                <a:solidFill>
                  <a:srgbClr val="E0D6DE"/>
                </a:solidFill>
                <a:latin typeface="Sora Medium"/>
                <a:ea typeface="Sora Medium"/>
              </a:rPr>
              <a:t>Foro interactivo</a:t>
            </a:r>
            <a:endParaRPr lang="es-ES" sz="20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Text 6"/>
          <p:cNvSpPr/>
          <p:nvPr/>
        </p:nvSpPr>
        <p:spPr>
          <a:xfrm>
            <a:off x="940320" y="3782880"/>
            <a:ext cx="7262640" cy="33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599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Publicaciones, "me gusta" y moderación de contenidos.</a:t>
            </a:r>
            <a:endParaRPr lang="es-ES" sz="1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Shape 7"/>
          <p:cNvSpPr/>
          <p:nvPr/>
        </p:nvSpPr>
        <p:spPr>
          <a:xfrm>
            <a:off x="731520" y="4535280"/>
            <a:ext cx="7680600" cy="1203840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4" name="Text 8"/>
          <p:cNvSpPr/>
          <p:nvPr/>
        </p:nvSpPr>
        <p:spPr>
          <a:xfrm>
            <a:off x="940320" y="4744440"/>
            <a:ext cx="2612520" cy="32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551"/>
              </a:lnSpc>
              <a:tabLst>
                <a:tab pos="0" algn="l"/>
              </a:tabLst>
            </a:pPr>
            <a:r>
              <a:rPr lang="en-US" sz="2050" b="0" strike="noStrike" spc="-1">
                <a:solidFill>
                  <a:srgbClr val="E0D6DE"/>
                </a:solidFill>
                <a:latin typeface="Sora Medium"/>
                <a:ea typeface="Sora Medium"/>
              </a:rPr>
              <a:t>Alquiler de material</a:t>
            </a:r>
            <a:endParaRPr lang="es-ES" sz="20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5" name="Text 9"/>
          <p:cNvSpPr/>
          <p:nvPr/>
        </p:nvSpPr>
        <p:spPr>
          <a:xfrm>
            <a:off x="940320" y="5196240"/>
            <a:ext cx="7262640" cy="33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599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Reserva y seguimiento de juegos disponibles.</a:t>
            </a:r>
            <a:endParaRPr lang="es-ES" sz="1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Shape 10"/>
          <p:cNvSpPr/>
          <p:nvPr/>
        </p:nvSpPr>
        <p:spPr>
          <a:xfrm>
            <a:off x="731520" y="5948640"/>
            <a:ext cx="7680600" cy="1538280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Text 11"/>
          <p:cNvSpPr/>
          <p:nvPr/>
        </p:nvSpPr>
        <p:spPr>
          <a:xfrm>
            <a:off x="940320" y="6157440"/>
            <a:ext cx="2649600" cy="32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551"/>
              </a:lnSpc>
              <a:tabLst>
                <a:tab pos="0" algn="l"/>
              </a:tabLst>
            </a:pPr>
            <a:r>
              <a:rPr lang="en-US" sz="2050" b="0" strike="noStrike" spc="-1">
                <a:solidFill>
                  <a:srgbClr val="E0D6DE"/>
                </a:solidFill>
                <a:latin typeface="Sora Medium"/>
                <a:ea typeface="Sora Medium"/>
              </a:rPr>
              <a:t>Roles diferenciados</a:t>
            </a:r>
            <a:endParaRPr lang="es-ES" sz="20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8" name="Text 12"/>
          <p:cNvSpPr/>
          <p:nvPr/>
        </p:nvSpPr>
        <p:spPr>
          <a:xfrm>
            <a:off x="940320" y="6609240"/>
            <a:ext cx="7262640" cy="66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2599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Visitantes, jugadores, moderadores y administradores con permisos específicos.</a:t>
            </a:r>
            <a:endParaRPr lang="es-ES" sz="1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5444CB3-F6FC-2AAF-330B-11BBED070343}"/>
              </a:ext>
            </a:extLst>
          </p:cNvPr>
          <p:cNvSpPr txBox="1"/>
          <p:nvPr/>
        </p:nvSpPr>
        <p:spPr>
          <a:xfrm>
            <a:off x="0" y="7859908"/>
            <a:ext cx="231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de 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 0"/>
          <p:cNvSpPr/>
          <p:nvPr/>
        </p:nvSpPr>
        <p:spPr>
          <a:xfrm>
            <a:off x="793800" y="2522880"/>
            <a:ext cx="7767720" cy="70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5550"/>
              </a:lnSpc>
              <a:tabLst>
                <a:tab pos="0" algn="l"/>
              </a:tabLst>
            </a:pPr>
            <a:r>
              <a:rPr lang="en-US" sz="4450" b="0" strike="noStrike" spc="-1">
                <a:solidFill>
                  <a:srgbClr val="97B8FF"/>
                </a:solidFill>
                <a:latin typeface="Sora Medium"/>
                <a:ea typeface="Sora Medium"/>
              </a:rPr>
              <a:t>Arquitectura y Tecnologías</a:t>
            </a:r>
            <a:endParaRPr lang="es-ES" sz="44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Text 1"/>
          <p:cNvSpPr/>
          <p:nvPr/>
        </p:nvSpPr>
        <p:spPr>
          <a:xfrm>
            <a:off x="793800" y="37987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97B8FF"/>
                </a:solidFill>
                <a:latin typeface="Sora Medium"/>
                <a:ea typeface="Sora Medium"/>
              </a:rPr>
              <a:t>Frontend</a:t>
            </a:r>
            <a:endParaRPr lang="es-ES" sz="2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Text 2"/>
          <p:cNvSpPr/>
          <p:nvPr/>
        </p:nvSpPr>
        <p:spPr>
          <a:xfrm>
            <a:off x="793800" y="438012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HTML5, CSS3, JavaScript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2" name="Text 3"/>
          <p:cNvSpPr/>
          <p:nvPr/>
        </p:nvSpPr>
        <p:spPr>
          <a:xfrm>
            <a:off x="793800" y="482220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Interfaz responsive y accesible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Text 4"/>
          <p:cNvSpPr/>
          <p:nvPr/>
        </p:nvSpPr>
        <p:spPr>
          <a:xfrm>
            <a:off x="793800" y="526428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Visual Studio Code como entorno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4" name="Text 5"/>
          <p:cNvSpPr/>
          <p:nvPr/>
        </p:nvSpPr>
        <p:spPr>
          <a:xfrm>
            <a:off x="5333040" y="37987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97B8FF"/>
                </a:solidFill>
                <a:latin typeface="Sora Medium"/>
                <a:ea typeface="Sora Medium"/>
              </a:rPr>
              <a:t>Backend</a:t>
            </a:r>
            <a:endParaRPr lang="es-ES" sz="2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Text 6"/>
          <p:cNvSpPr/>
          <p:nvPr/>
        </p:nvSpPr>
        <p:spPr>
          <a:xfrm>
            <a:off x="5333040" y="438012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PHP 8.2.26 para lógica servidor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6" name="Text 7"/>
          <p:cNvSpPr/>
          <p:nvPr/>
        </p:nvSpPr>
        <p:spPr>
          <a:xfrm>
            <a:off x="5333040" y="482220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MariaDB como base de datos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7" name="Text 8"/>
          <p:cNvSpPr/>
          <p:nvPr/>
        </p:nvSpPr>
        <p:spPr>
          <a:xfrm>
            <a:off x="5333040" y="526428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Apache en servidor Debian 12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8" name="Text 9"/>
          <p:cNvSpPr/>
          <p:nvPr/>
        </p:nvSpPr>
        <p:spPr>
          <a:xfrm>
            <a:off x="9871920" y="37987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97B8FF"/>
                </a:solidFill>
                <a:latin typeface="Sora Medium"/>
                <a:ea typeface="Sora Medium"/>
              </a:rPr>
              <a:t>Estructura</a:t>
            </a:r>
            <a:endParaRPr lang="es-ES" sz="2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9" name="Text 10"/>
          <p:cNvSpPr/>
          <p:nvPr/>
        </p:nvSpPr>
        <p:spPr>
          <a:xfrm>
            <a:off x="9871920" y="438012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Controllers, Models, Views, Assets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0" name="Text 11"/>
          <p:cNvSpPr/>
          <p:nvPr/>
        </p:nvSpPr>
        <p:spPr>
          <a:xfrm>
            <a:off x="9871920" y="482220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Código documentado en GitHub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1" name="Text 12"/>
          <p:cNvSpPr/>
          <p:nvPr/>
        </p:nvSpPr>
        <p:spPr>
          <a:xfrm>
            <a:off x="9871920" y="526428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Scripts SQL para base de datos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71207AF-E3CF-53EF-C99A-1B617AB58470}"/>
              </a:ext>
            </a:extLst>
          </p:cNvPr>
          <p:cNvSpPr txBox="1"/>
          <p:nvPr/>
        </p:nvSpPr>
        <p:spPr>
          <a:xfrm>
            <a:off x="13652204" y="7859908"/>
            <a:ext cx="97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de 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 0"/>
          <p:cNvSpPr/>
          <p:nvPr/>
        </p:nvSpPr>
        <p:spPr>
          <a:xfrm>
            <a:off x="793800" y="2203920"/>
            <a:ext cx="8715240" cy="70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5550"/>
              </a:lnSpc>
              <a:tabLst>
                <a:tab pos="0" algn="l"/>
              </a:tabLst>
            </a:pPr>
            <a:r>
              <a:rPr lang="en-US" sz="4450" b="0" strike="noStrike" spc="-1">
                <a:solidFill>
                  <a:srgbClr val="97B8FF"/>
                </a:solidFill>
                <a:latin typeface="Sora Medium"/>
                <a:ea typeface="Sora Medium"/>
              </a:rPr>
              <a:t>Funcionalidades Clave por Rol</a:t>
            </a:r>
            <a:endParaRPr lang="es-ES" sz="44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3" name="Text 1"/>
          <p:cNvSpPr/>
          <p:nvPr/>
        </p:nvSpPr>
        <p:spPr>
          <a:xfrm>
            <a:off x="793800" y="34797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97B8FF"/>
                </a:solidFill>
                <a:latin typeface="Sora Medium"/>
                <a:ea typeface="Sora Medium"/>
              </a:rPr>
              <a:t>Visitantes</a:t>
            </a:r>
            <a:endParaRPr lang="es-ES" sz="2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" name="Text 2"/>
          <p:cNvSpPr/>
          <p:nvPr/>
        </p:nvSpPr>
        <p:spPr>
          <a:xfrm>
            <a:off x="793800" y="406116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Registro de cuentas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Text 3"/>
          <p:cNvSpPr/>
          <p:nvPr/>
        </p:nvSpPr>
        <p:spPr>
          <a:xfrm>
            <a:off x="793800" y="450324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Ver eventos y material disponible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6" name="Text 4"/>
          <p:cNvSpPr/>
          <p:nvPr/>
        </p:nvSpPr>
        <p:spPr>
          <a:xfrm>
            <a:off x="5333040" y="34797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97B8FF"/>
                </a:solidFill>
                <a:latin typeface="Sora Medium"/>
                <a:ea typeface="Sora Medium"/>
              </a:rPr>
              <a:t>Jugadores</a:t>
            </a:r>
            <a:endParaRPr lang="es-ES" sz="2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7" name="Text 5"/>
          <p:cNvSpPr/>
          <p:nvPr/>
        </p:nvSpPr>
        <p:spPr>
          <a:xfrm>
            <a:off x="5333040" y="406116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Inscripción en eventos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8" name="Text 6"/>
          <p:cNvSpPr/>
          <p:nvPr/>
        </p:nvSpPr>
        <p:spPr>
          <a:xfrm>
            <a:off x="5333040" y="450324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Participación en foros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9" name="Text 7"/>
          <p:cNvSpPr/>
          <p:nvPr/>
        </p:nvSpPr>
        <p:spPr>
          <a:xfrm>
            <a:off x="5333040" y="494532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Alquiler de juegos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0" name="Text 8"/>
          <p:cNvSpPr/>
          <p:nvPr/>
        </p:nvSpPr>
        <p:spPr>
          <a:xfrm>
            <a:off x="9871920" y="3479760"/>
            <a:ext cx="3977640" cy="70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97B8FF"/>
                </a:solidFill>
                <a:latin typeface="Sora Medium"/>
                <a:ea typeface="Sora Medium"/>
              </a:rPr>
              <a:t>Moderadores y Administradores</a:t>
            </a:r>
            <a:endParaRPr lang="es-ES" sz="2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Text 9"/>
          <p:cNvSpPr/>
          <p:nvPr/>
        </p:nvSpPr>
        <p:spPr>
          <a:xfrm>
            <a:off x="9871920" y="4415400"/>
            <a:ext cx="397764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Gestión y moderación de eventos y foros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2" name="Text 10"/>
          <p:cNvSpPr/>
          <p:nvPr/>
        </p:nvSpPr>
        <p:spPr>
          <a:xfrm>
            <a:off x="9871920" y="5220360"/>
            <a:ext cx="397764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Asignación de roles y gestión de usuarios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295622C-43F0-3DED-B9C2-24370BDB2A2A}"/>
              </a:ext>
            </a:extLst>
          </p:cNvPr>
          <p:cNvSpPr txBox="1"/>
          <p:nvPr/>
        </p:nvSpPr>
        <p:spPr>
          <a:xfrm>
            <a:off x="13641572" y="7859908"/>
            <a:ext cx="98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de 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84" name="Text 0"/>
          <p:cNvSpPr/>
          <p:nvPr/>
        </p:nvSpPr>
        <p:spPr>
          <a:xfrm>
            <a:off x="793800" y="1085400"/>
            <a:ext cx="6370920" cy="70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5550"/>
              </a:lnSpc>
              <a:tabLst>
                <a:tab pos="0" algn="l"/>
              </a:tabLst>
            </a:pPr>
            <a:r>
              <a:rPr lang="en-US" sz="4450" b="0" strike="noStrike" spc="-1">
                <a:solidFill>
                  <a:srgbClr val="97B8FF"/>
                </a:solidFill>
                <a:latin typeface="Sora Medium"/>
                <a:ea typeface="Sora Medium"/>
              </a:rPr>
              <a:t>Proceso de Desarrollo</a:t>
            </a:r>
            <a:endParaRPr lang="es-ES" sz="445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5" name="Image 1" descr="preencoded.png"/>
          <p:cNvPicPr/>
          <p:nvPr/>
        </p:nvPicPr>
        <p:blipFill>
          <a:blip r:embed="rId4"/>
          <a:stretch/>
        </p:blipFill>
        <p:spPr>
          <a:xfrm>
            <a:off x="793800" y="2134440"/>
            <a:ext cx="1133640" cy="1669320"/>
          </a:xfrm>
          <a:prstGeom prst="rect">
            <a:avLst/>
          </a:prstGeom>
          <a:ln w="0">
            <a:noFill/>
          </a:ln>
        </p:spPr>
      </p:pic>
      <p:sp>
        <p:nvSpPr>
          <p:cNvPr id="186" name="Text 1"/>
          <p:cNvSpPr/>
          <p:nvPr/>
        </p:nvSpPr>
        <p:spPr>
          <a:xfrm>
            <a:off x="2268000" y="23612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E0D6DE"/>
                </a:solidFill>
                <a:latin typeface="Sora Medium"/>
                <a:ea typeface="Sora Medium"/>
              </a:rPr>
              <a:t>Análisis</a:t>
            </a:r>
            <a:endParaRPr lang="es-ES" sz="2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7" name="Text 2"/>
          <p:cNvSpPr/>
          <p:nvPr/>
        </p:nvSpPr>
        <p:spPr>
          <a:xfrm>
            <a:off x="2268000" y="2851560"/>
            <a:ext cx="608184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Diagramas de casos de uso y clases para planificar funcionalidades.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8" name="Image 2" descr="preencoded.png"/>
          <p:cNvPicPr/>
          <p:nvPr/>
        </p:nvPicPr>
        <p:blipFill>
          <a:blip r:embed="rId5"/>
          <a:stretch/>
        </p:blipFill>
        <p:spPr>
          <a:xfrm>
            <a:off x="793800" y="3804120"/>
            <a:ext cx="1133640" cy="1669320"/>
          </a:xfrm>
          <a:prstGeom prst="rect">
            <a:avLst/>
          </a:prstGeom>
          <a:ln w="0">
            <a:noFill/>
          </a:ln>
        </p:spPr>
      </p:pic>
      <p:sp>
        <p:nvSpPr>
          <p:cNvPr id="189" name="Text 3"/>
          <p:cNvSpPr/>
          <p:nvPr/>
        </p:nvSpPr>
        <p:spPr>
          <a:xfrm>
            <a:off x="2268000" y="40309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E0D6DE"/>
                </a:solidFill>
                <a:latin typeface="Sora Medium"/>
                <a:ea typeface="Sora Medium"/>
              </a:rPr>
              <a:t>Implementación</a:t>
            </a:r>
            <a:endParaRPr lang="es-ES" sz="2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0" name="Text 4"/>
          <p:cNvSpPr/>
          <p:nvPr/>
        </p:nvSpPr>
        <p:spPr>
          <a:xfrm>
            <a:off x="2268000" y="4521600"/>
            <a:ext cx="608184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Desarrollo de registro y creación de eventos con PHP y MariaDB.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1" name="Image 3" descr="preencoded.png"/>
          <p:cNvPicPr/>
          <p:nvPr/>
        </p:nvPicPr>
        <p:blipFill>
          <a:blip r:embed="rId6"/>
          <a:stretch/>
        </p:blipFill>
        <p:spPr>
          <a:xfrm>
            <a:off x="793800" y="5474160"/>
            <a:ext cx="1133640" cy="1669320"/>
          </a:xfrm>
          <a:prstGeom prst="rect">
            <a:avLst/>
          </a:prstGeom>
          <a:ln w="0">
            <a:noFill/>
          </a:ln>
        </p:spPr>
      </p:pic>
      <p:sp>
        <p:nvSpPr>
          <p:cNvPr id="192" name="Text 5"/>
          <p:cNvSpPr/>
          <p:nvPr/>
        </p:nvSpPr>
        <p:spPr>
          <a:xfrm>
            <a:off x="2268000" y="57009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E0D6DE"/>
                </a:solidFill>
                <a:latin typeface="Sora Medium"/>
                <a:ea typeface="Sora Medium"/>
              </a:rPr>
              <a:t>Despliegue</a:t>
            </a:r>
            <a:endParaRPr lang="es-ES" sz="2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3" name="Text 6"/>
          <p:cNvSpPr/>
          <p:nvPr/>
        </p:nvSpPr>
        <p:spPr>
          <a:xfrm>
            <a:off x="2268000" y="6191280"/>
            <a:ext cx="608184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Configuración de Apache y transferencia de archivos en Debian.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BFACD4C-BAE6-59FC-03AF-C361F6C2C970}"/>
              </a:ext>
            </a:extLst>
          </p:cNvPr>
          <p:cNvSpPr txBox="1"/>
          <p:nvPr/>
        </p:nvSpPr>
        <p:spPr>
          <a:xfrm>
            <a:off x="74428" y="7859908"/>
            <a:ext cx="231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de 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95" name="Text 0"/>
          <p:cNvSpPr/>
          <p:nvPr/>
        </p:nvSpPr>
        <p:spPr>
          <a:xfrm>
            <a:off x="793800" y="2069280"/>
            <a:ext cx="6148440" cy="70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5550"/>
              </a:lnSpc>
              <a:tabLst>
                <a:tab pos="0" algn="l"/>
              </a:tabLst>
            </a:pPr>
            <a:r>
              <a:rPr lang="en-US" sz="4450" b="0" strike="noStrike" spc="-1">
                <a:solidFill>
                  <a:srgbClr val="97B8FF"/>
                </a:solidFill>
                <a:latin typeface="Sora Medium"/>
                <a:ea typeface="Sora Medium"/>
              </a:rPr>
              <a:t>Pruebas y Resultados</a:t>
            </a:r>
            <a:endParaRPr lang="es-ES" sz="44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6" name="Shape 1"/>
          <p:cNvSpPr/>
          <p:nvPr/>
        </p:nvSpPr>
        <p:spPr>
          <a:xfrm>
            <a:off x="793800" y="311832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Text 2"/>
          <p:cNvSpPr/>
          <p:nvPr/>
        </p:nvSpPr>
        <p:spPr>
          <a:xfrm>
            <a:off x="1531080" y="3196080"/>
            <a:ext cx="2899080" cy="70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E0D6DE"/>
                </a:solidFill>
                <a:latin typeface="Sora Medium"/>
                <a:ea typeface="Sora Medium"/>
              </a:rPr>
              <a:t>Pruebas funcionales</a:t>
            </a:r>
            <a:endParaRPr lang="es-ES" sz="2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8" name="Text 3"/>
          <p:cNvSpPr/>
          <p:nvPr/>
        </p:nvSpPr>
        <p:spPr>
          <a:xfrm>
            <a:off x="1531080" y="4041000"/>
            <a:ext cx="289908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Validación de formularios, base de datos y permisos.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9" name="Shape 4"/>
          <p:cNvSpPr/>
          <p:nvPr/>
        </p:nvSpPr>
        <p:spPr>
          <a:xfrm>
            <a:off x="4713840" y="311832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0" name="Text 5"/>
          <p:cNvSpPr/>
          <p:nvPr/>
        </p:nvSpPr>
        <p:spPr>
          <a:xfrm>
            <a:off x="5450760" y="31960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E0D6DE"/>
                </a:solidFill>
                <a:latin typeface="Sora Medium"/>
                <a:ea typeface="Sora Medium"/>
              </a:rPr>
              <a:t>Pruebas técnicas</a:t>
            </a:r>
            <a:endParaRPr lang="es-ES" sz="2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1" name="Text 6"/>
          <p:cNvSpPr/>
          <p:nvPr/>
        </p:nvSpPr>
        <p:spPr>
          <a:xfrm>
            <a:off x="5450760" y="3686760"/>
            <a:ext cx="2899080" cy="108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Optimización de consultas SQL y rendimiento del servidor.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2" name="Shape 7"/>
          <p:cNvSpPr/>
          <p:nvPr/>
        </p:nvSpPr>
        <p:spPr>
          <a:xfrm>
            <a:off x="793800" y="522900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3" name="Text 8"/>
          <p:cNvSpPr/>
          <p:nvPr/>
        </p:nvSpPr>
        <p:spPr>
          <a:xfrm>
            <a:off x="1531080" y="5306760"/>
            <a:ext cx="318456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E0D6DE"/>
                </a:solidFill>
                <a:latin typeface="Sora Medium"/>
                <a:ea typeface="Sora Medium"/>
              </a:rPr>
              <a:t>Pruebas de usabilidad</a:t>
            </a:r>
            <a:endParaRPr lang="es-ES" sz="2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4" name="Text 9"/>
          <p:cNvSpPr/>
          <p:nvPr/>
        </p:nvSpPr>
        <p:spPr>
          <a:xfrm>
            <a:off x="1531080" y="579744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Feedback de usuarios y ajustes en la interfaz.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F4D9015-EF41-8BE8-DAED-503541D3119A}"/>
              </a:ext>
            </a:extLst>
          </p:cNvPr>
          <p:cNvSpPr txBox="1"/>
          <p:nvPr/>
        </p:nvSpPr>
        <p:spPr>
          <a:xfrm>
            <a:off x="0" y="7859908"/>
            <a:ext cx="231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de 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206" name="Text 0"/>
          <p:cNvSpPr/>
          <p:nvPr/>
        </p:nvSpPr>
        <p:spPr>
          <a:xfrm>
            <a:off x="6280200" y="145692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5550"/>
              </a:lnSpc>
              <a:tabLst>
                <a:tab pos="0" algn="l"/>
              </a:tabLst>
            </a:pPr>
            <a:r>
              <a:rPr lang="en-US" sz="4450" b="0" strike="noStrike" spc="-1">
                <a:solidFill>
                  <a:srgbClr val="97B8FF"/>
                </a:solidFill>
                <a:latin typeface="Sora Medium"/>
                <a:ea typeface="Sora Medium"/>
              </a:rPr>
              <a:t>Propuestas de Mejoras Futuras</a:t>
            </a:r>
            <a:endParaRPr lang="es-ES" sz="44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7" name="Shape 1"/>
          <p:cNvSpPr/>
          <p:nvPr/>
        </p:nvSpPr>
        <p:spPr>
          <a:xfrm>
            <a:off x="6280200" y="3214800"/>
            <a:ext cx="3664440" cy="2023920"/>
          </a:xfrm>
          <a:prstGeom prst="roundRect">
            <a:avLst>
              <a:gd name="adj" fmla="val 1681"/>
            </a:avLst>
          </a:prstGeom>
          <a:solidFill>
            <a:srgbClr val="26262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8" name="Text 2"/>
          <p:cNvSpPr/>
          <p:nvPr/>
        </p:nvSpPr>
        <p:spPr>
          <a:xfrm>
            <a:off x="6507000" y="3441600"/>
            <a:ext cx="297648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E0D6DE"/>
                </a:solidFill>
                <a:latin typeface="Sora Medium"/>
                <a:ea typeface="Sora Medium"/>
              </a:rPr>
              <a:t>Autenticación social</a:t>
            </a:r>
            <a:endParaRPr lang="es-ES" sz="2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9" name="Text 3"/>
          <p:cNvSpPr/>
          <p:nvPr/>
        </p:nvSpPr>
        <p:spPr>
          <a:xfrm>
            <a:off x="6507000" y="3931920"/>
            <a:ext cx="321084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Integrar login con Google y Facebook.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0" name="Shape 4"/>
          <p:cNvSpPr/>
          <p:nvPr/>
        </p:nvSpPr>
        <p:spPr>
          <a:xfrm>
            <a:off x="10171800" y="3214800"/>
            <a:ext cx="3664440" cy="2023920"/>
          </a:xfrm>
          <a:prstGeom prst="roundRect">
            <a:avLst>
              <a:gd name="adj" fmla="val 1681"/>
            </a:avLst>
          </a:prstGeom>
          <a:solidFill>
            <a:srgbClr val="26262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1" name="Text 5"/>
          <p:cNvSpPr/>
          <p:nvPr/>
        </p:nvSpPr>
        <p:spPr>
          <a:xfrm>
            <a:off x="10398600" y="3441600"/>
            <a:ext cx="3210840" cy="70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E0D6DE"/>
                </a:solidFill>
                <a:latin typeface="Sora Medium"/>
                <a:ea typeface="Sora Medium"/>
              </a:rPr>
              <a:t>Notificaciones en tiempo real</a:t>
            </a:r>
            <a:endParaRPr lang="es-ES" sz="2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2" name="Text 6"/>
          <p:cNvSpPr/>
          <p:nvPr/>
        </p:nvSpPr>
        <p:spPr>
          <a:xfrm>
            <a:off x="10398600" y="4286160"/>
            <a:ext cx="321084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Implementar WebSockets para alertas instantáneas.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3" name="Shape 7"/>
          <p:cNvSpPr/>
          <p:nvPr/>
        </p:nvSpPr>
        <p:spPr>
          <a:xfrm>
            <a:off x="6280200" y="5465520"/>
            <a:ext cx="7556040" cy="1306440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s-E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4" name="Text 8"/>
          <p:cNvSpPr/>
          <p:nvPr/>
        </p:nvSpPr>
        <p:spPr>
          <a:xfrm>
            <a:off x="6507000" y="56923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E0D6DE"/>
                </a:solidFill>
                <a:latin typeface="Sora Medium"/>
                <a:ea typeface="Sora Medium"/>
              </a:rPr>
              <a:t>Migración a Laravel</a:t>
            </a:r>
            <a:endParaRPr lang="es-ES" sz="2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5" name="Text 9"/>
          <p:cNvSpPr/>
          <p:nvPr/>
        </p:nvSpPr>
        <p:spPr>
          <a:xfrm>
            <a:off x="6507000" y="6183000"/>
            <a:ext cx="71024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Mejorar robustez y escalabilidad del sistema.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48AC423-3ACC-648C-D7D6-28BBAF8C1EB4}"/>
              </a:ext>
            </a:extLst>
          </p:cNvPr>
          <p:cNvSpPr txBox="1"/>
          <p:nvPr/>
        </p:nvSpPr>
        <p:spPr>
          <a:xfrm>
            <a:off x="13737264" y="7859908"/>
            <a:ext cx="89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de 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 0"/>
          <p:cNvSpPr/>
          <p:nvPr/>
        </p:nvSpPr>
        <p:spPr>
          <a:xfrm>
            <a:off x="793800" y="2437920"/>
            <a:ext cx="8901360" cy="70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5550"/>
              </a:lnSpc>
              <a:tabLst>
                <a:tab pos="0" algn="l"/>
              </a:tabLst>
            </a:pPr>
            <a:r>
              <a:rPr lang="en-US" sz="4450" b="0" strike="noStrike" spc="-1">
                <a:solidFill>
                  <a:srgbClr val="97B8FF"/>
                </a:solidFill>
                <a:latin typeface="Sora Medium"/>
                <a:ea typeface="Sora Medium"/>
              </a:rPr>
              <a:t>Conclusión y Agradecimientos</a:t>
            </a:r>
            <a:endParaRPr lang="es-ES" sz="44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7" name="Text 1"/>
          <p:cNvSpPr/>
          <p:nvPr/>
        </p:nvSpPr>
        <p:spPr>
          <a:xfrm>
            <a:off x="793800" y="3713760"/>
            <a:ext cx="387396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97B8FF"/>
                </a:solidFill>
                <a:latin typeface="Sora Medium"/>
                <a:ea typeface="Sora Medium"/>
              </a:rPr>
              <a:t>Capacidades demostradas</a:t>
            </a:r>
            <a:endParaRPr lang="es-ES" sz="2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8" name="Text 2"/>
          <p:cNvSpPr/>
          <p:nvPr/>
        </p:nvSpPr>
        <p:spPr>
          <a:xfrm>
            <a:off x="793800" y="429480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Integración full-stack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9" name="Text 3"/>
          <p:cNvSpPr/>
          <p:nvPr/>
        </p:nvSpPr>
        <p:spPr>
          <a:xfrm>
            <a:off x="793800" y="473688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Metodologías estructuradas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0" name="Text 4"/>
          <p:cNvSpPr/>
          <p:nvPr/>
        </p:nvSpPr>
        <p:spPr>
          <a:xfrm>
            <a:off x="793800" y="517932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 defTabSz="457200">
              <a:lnSpc>
                <a:spcPts val="2849"/>
              </a:lnSpc>
              <a:buClr>
                <a:srgbClr val="E0D6DE"/>
              </a:buClr>
              <a:buFont typeface="Symbol" charset="2"/>
              <a:buChar char=""/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Soluciones técnicas reales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1" name="Text 5"/>
          <p:cNvSpPr/>
          <p:nvPr/>
        </p:nvSpPr>
        <p:spPr>
          <a:xfrm>
            <a:off x="7599600" y="37137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75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97B8FF"/>
                </a:solidFill>
                <a:latin typeface="Sora Medium"/>
                <a:ea typeface="Sora Medium"/>
              </a:rPr>
              <a:t>Repositorio</a:t>
            </a:r>
            <a:endParaRPr lang="es-ES" sz="2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2" name="Text 6"/>
          <p:cNvSpPr/>
          <p:nvPr/>
        </p:nvSpPr>
        <p:spPr>
          <a:xfrm>
            <a:off x="7599600" y="4294800"/>
            <a:ext cx="624420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Disponible en GitHub para revisión: https://github.com/ManuelJDonoso/Proyecto_daw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3" name="Text 7"/>
          <p:cNvSpPr/>
          <p:nvPr/>
        </p:nvSpPr>
        <p:spPr>
          <a:xfrm>
            <a:off x="7599600" y="522468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E0D6DE"/>
                </a:solidFill>
                <a:latin typeface="Noto Sans TC"/>
                <a:ea typeface="Noto Sans TC"/>
              </a:rPr>
              <a:t>Gracias por su atención. Preguntas bienvenidas.</a:t>
            </a:r>
            <a:endParaRPr lang="es-ES" sz="175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AAF2CC-5A61-6442-2507-76C5D9694233}"/>
              </a:ext>
            </a:extLst>
          </p:cNvPr>
          <p:cNvSpPr txBox="1"/>
          <p:nvPr/>
        </p:nvSpPr>
        <p:spPr>
          <a:xfrm>
            <a:off x="13716000" y="785990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de 8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18</TotalTime>
  <Words>356</Words>
  <Application>Microsoft Office PowerPoint</Application>
  <PresentationFormat>Personalizado</PresentationFormat>
  <Paragraphs>81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25</vt:i4>
      </vt:variant>
      <vt:variant>
        <vt:lpstr>Títulos de diapositiva</vt:lpstr>
      </vt:variant>
      <vt:variant>
        <vt:i4>8</vt:i4>
      </vt:variant>
    </vt:vector>
  </HeadingPairs>
  <TitlesOfParts>
    <vt:vector size="42" baseType="lpstr">
      <vt:lpstr>Arial</vt:lpstr>
      <vt:lpstr>Calisto MT</vt:lpstr>
      <vt:lpstr>Noto Sans TC</vt:lpstr>
      <vt:lpstr>Noto Sans TC Bold</vt:lpstr>
      <vt:lpstr>Sora Medium</vt:lpstr>
      <vt:lpstr>Symbol</vt:lpstr>
      <vt:lpstr>Times New Roman</vt:lpstr>
      <vt:lpstr>Wingdings</vt:lpstr>
      <vt:lpstr>Wingdings 2</vt:lpstr>
      <vt:lpstr>Pizarra</vt:lpstr>
      <vt:lpstr>Pizarra</vt:lpstr>
      <vt:lpstr>Pizarra</vt:lpstr>
      <vt:lpstr>Pizarra</vt:lpstr>
      <vt:lpstr>Pizarra</vt:lpstr>
      <vt:lpstr>Pizarra</vt:lpstr>
      <vt:lpstr>Pizarra</vt:lpstr>
      <vt:lpstr>Pizarra</vt:lpstr>
      <vt:lpstr>Pizarra</vt:lpstr>
      <vt:lpstr>Pizarra</vt:lpstr>
      <vt:lpstr>Pizarra</vt:lpstr>
      <vt:lpstr>Pizarra</vt:lpstr>
      <vt:lpstr>Pizarra</vt:lpstr>
      <vt:lpstr>Pizarra</vt:lpstr>
      <vt:lpstr>Pizarra</vt:lpstr>
      <vt:lpstr>Pizarra</vt:lpstr>
      <vt:lpstr>Pizarra</vt:lpstr>
      <vt:lpstr>Pizarra</vt:lpstr>
      <vt:lpstr>Pizarra</vt:lpstr>
      <vt:lpstr>Pizarra</vt:lpstr>
      <vt:lpstr>Pizarra</vt:lpstr>
      <vt:lpstr>Pizarra</vt:lpstr>
      <vt:lpstr>Pizarra</vt:lpstr>
      <vt:lpstr>Pizarra</vt:lpstr>
      <vt:lpstr>Pizarra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dc:description/>
  <cp:lastModifiedBy>Manuel Jesús Donoso Pérez</cp:lastModifiedBy>
  <cp:revision>7</cp:revision>
  <dcterms:created xsi:type="dcterms:W3CDTF">2025-05-09T10:48:44Z</dcterms:created>
  <dcterms:modified xsi:type="dcterms:W3CDTF">2025-05-26T15:53:15Z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Personalizado</vt:lpwstr>
  </property>
  <property fmtid="{D5CDD505-2E9C-101B-9397-08002B2CF9AE}" pid="4" name="Slides">
    <vt:i4>8</vt:i4>
  </property>
</Properties>
</file>